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532" r:id="rId2"/>
    <p:sldId id="530" r:id="rId3"/>
    <p:sldId id="259" r:id="rId4"/>
    <p:sldId id="529" r:id="rId5"/>
    <p:sldId id="260" r:id="rId6"/>
    <p:sldId id="527" r:id="rId7"/>
    <p:sldId id="528" r:id="rId8"/>
    <p:sldId id="53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80106"/>
  </p:normalViewPr>
  <p:slideViewPr>
    <p:cSldViewPr snapToGrid="0" snapToObjects="1">
      <p:cViewPr varScale="1">
        <p:scale>
          <a:sx n="91" d="100"/>
          <a:sy n="91" d="100"/>
        </p:scale>
        <p:origin x="10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982EE-1A9D-4EF7-ADE8-1DBE9C0EE4C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F95C12B-E41D-4C69-A33D-6FA5D5F61D57}">
      <dgm:prSet/>
      <dgm:spPr/>
      <dgm:t>
        <a:bodyPr/>
        <a:lstStyle/>
        <a:p>
          <a:r>
            <a:rPr lang="en-US"/>
            <a:t>Isolated premature ventricular contractions (PVC’s)</a:t>
          </a:r>
        </a:p>
      </dgm:t>
    </dgm:pt>
    <dgm:pt modelId="{F4AF2216-A4AE-4FDC-AC4C-0C06FBED2DE7}" type="parTrans" cxnId="{A980147C-A5C9-40FB-A485-136FB04017A2}">
      <dgm:prSet/>
      <dgm:spPr/>
      <dgm:t>
        <a:bodyPr/>
        <a:lstStyle/>
        <a:p>
          <a:endParaRPr lang="en-US"/>
        </a:p>
      </dgm:t>
    </dgm:pt>
    <dgm:pt modelId="{65BBDB1F-96D3-4616-9E8A-7FAA1725931F}" type="sibTrans" cxnId="{A980147C-A5C9-40FB-A485-136FB04017A2}">
      <dgm:prSet/>
      <dgm:spPr/>
      <dgm:t>
        <a:bodyPr/>
        <a:lstStyle/>
        <a:p>
          <a:endParaRPr lang="en-US"/>
        </a:p>
      </dgm:t>
    </dgm:pt>
    <dgm:pt modelId="{7E9A78B5-2A79-48BE-AB49-FEED66C6FB74}">
      <dgm:prSet/>
      <dgm:spPr/>
      <dgm:t>
        <a:bodyPr/>
        <a:lstStyle/>
        <a:p>
          <a:r>
            <a:rPr lang="en-US" dirty="0"/>
            <a:t>Ventricular tachycardia </a:t>
          </a:r>
        </a:p>
      </dgm:t>
    </dgm:pt>
    <dgm:pt modelId="{ADBDE251-6BA9-4F12-AC7B-C9EC224ADBDF}" type="parTrans" cxnId="{5B3348B6-32BE-4573-806E-86ED8527E041}">
      <dgm:prSet/>
      <dgm:spPr/>
      <dgm:t>
        <a:bodyPr/>
        <a:lstStyle/>
        <a:p>
          <a:endParaRPr lang="en-US"/>
        </a:p>
      </dgm:t>
    </dgm:pt>
    <dgm:pt modelId="{0F5B5C45-0A59-4582-B178-F4FBF1502A30}" type="sibTrans" cxnId="{5B3348B6-32BE-4573-806E-86ED8527E041}">
      <dgm:prSet/>
      <dgm:spPr/>
      <dgm:t>
        <a:bodyPr/>
        <a:lstStyle/>
        <a:p>
          <a:endParaRPr lang="en-US"/>
        </a:p>
      </dgm:t>
    </dgm:pt>
    <dgm:pt modelId="{75C79E7D-4FE3-49A1-B332-DD94D745A24E}">
      <dgm:prSet/>
      <dgm:spPr/>
      <dgm:t>
        <a:bodyPr/>
        <a:lstStyle/>
        <a:p>
          <a:r>
            <a:rPr lang="en-US"/>
            <a:t>PVC induced ventricular fibrillation</a:t>
          </a:r>
        </a:p>
      </dgm:t>
    </dgm:pt>
    <dgm:pt modelId="{CD798A1E-A077-48C1-BD72-426D729FD0BB}" type="parTrans" cxnId="{1C9F4F8C-E069-40C3-AA28-1356898E4ABF}">
      <dgm:prSet/>
      <dgm:spPr/>
      <dgm:t>
        <a:bodyPr/>
        <a:lstStyle/>
        <a:p>
          <a:endParaRPr lang="en-US"/>
        </a:p>
      </dgm:t>
    </dgm:pt>
    <dgm:pt modelId="{079C85AD-C968-4B3A-B26F-33E2B83922DD}" type="sibTrans" cxnId="{1C9F4F8C-E069-40C3-AA28-1356898E4ABF}">
      <dgm:prSet/>
      <dgm:spPr/>
      <dgm:t>
        <a:bodyPr/>
        <a:lstStyle/>
        <a:p>
          <a:endParaRPr lang="en-US"/>
        </a:p>
      </dgm:t>
    </dgm:pt>
    <dgm:pt modelId="{6D787262-D777-6C4F-86DC-5E5F85A160A7}" type="pres">
      <dgm:prSet presAssocID="{B97982EE-1A9D-4EF7-ADE8-1DBE9C0EE4C5}" presName="linear" presStyleCnt="0">
        <dgm:presLayoutVars>
          <dgm:animLvl val="lvl"/>
          <dgm:resizeHandles val="exact"/>
        </dgm:presLayoutVars>
      </dgm:prSet>
      <dgm:spPr/>
    </dgm:pt>
    <dgm:pt modelId="{6EABA52D-D694-1B40-9F00-D9BD8652F7BF}" type="pres">
      <dgm:prSet presAssocID="{4F95C12B-E41D-4C69-A33D-6FA5D5F61D5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FA733FC-8C72-CE46-B913-DE2C6CDA0E0B}" type="pres">
      <dgm:prSet presAssocID="{65BBDB1F-96D3-4616-9E8A-7FAA1725931F}" presName="spacer" presStyleCnt="0"/>
      <dgm:spPr/>
    </dgm:pt>
    <dgm:pt modelId="{B92BFB39-4E20-AD40-BA03-C5BBB4F3C14E}" type="pres">
      <dgm:prSet presAssocID="{7E9A78B5-2A79-48BE-AB49-FEED66C6FB7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BE65320-E1D1-DD44-A8C1-F40A7CAF7DDE}" type="pres">
      <dgm:prSet presAssocID="{0F5B5C45-0A59-4582-B178-F4FBF1502A30}" presName="spacer" presStyleCnt="0"/>
      <dgm:spPr/>
    </dgm:pt>
    <dgm:pt modelId="{88CE93F4-9AC1-3445-A89F-92AA256284E4}" type="pres">
      <dgm:prSet presAssocID="{75C79E7D-4FE3-49A1-B332-DD94D745A24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3773A1E-CD7A-7940-A697-ECBEE4565AEA}" type="presOf" srcId="{4F95C12B-E41D-4C69-A33D-6FA5D5F61D57}" destId="{6EABA52D-D694-1B40-9F00-D9BD8652F7BF}" srcOrd="0" destOrd="0" presId="urn:microsoft.com/office/officeart/2005/8/layout/vList2"/>
    <dgm:cxn modelId="{A980147C-A5C9-40FB-A485-136FB04017A2}" srcId="{B97982EE-1A9D-4EF7-ADE8-1DBE9C0EE4C5}" destId="{4F95C12B-E41D-4C69-A33D-6FA5D5F61D57}" srcOrd="0" destOrd="0" parTransId="{F4AF2216-A4AE-4FDC-AC4C-0C06FBED2DE7}" sibTransId="{65BBDB1F-96D3-4616-9E8A-7FAA1725931F}"/>
    <dgm:cxn modelId="{1C9F4F8C-E069-40C3-AA28-1356898E4ABF}" srcId="{B97982EE-1A9D-4EF7-ADE8-1DBE9C0EE4C5}" destId="{75C79E7D-4FE3-49A1-B332-DD94D745A24E}" srcOrd="2" destOrd="0" parTransId="{CD798A1E-A077-48C1-BD72-426D729FD0BB}" sibTransId="{079C85AD-C968-4B3A-B26F-33E2B83922DD}"/>
    <dgm:cxn modelId="{5B3348B6-32BE-4573-806E-86ED8527E041}" srcId="{B97982EE-1A9D-4EF7-ADE8-1DBE9C0EE4C5}" destId="{7E9A78B5-2A79-48BE-AB49-FEED66C6FB74}" srcOrd="1" destOrd="0" parTransId="{ADBDE251-6BA9-4F12-AC7B-C9EC224ADBDF}" sibTransId="{0F5B5C45-0A59-4582-B178-F4FBF1502A30}"/>
    <dgm:cxn modelId="{558237DA-D7A7-9645-944A-50D0019F3711}" type="presOf" srcId="{B97982EE-1A9D-4EF7-ADE8-1DBE9C0EE4C5}" destId="{6D787262-D777-6C4F-86DC-5E5F85A160A7}" srcOrd="0" destOrd="0" presId="urn:microsoft.com/office/officeart/2005/8/layout/vList2"/>
    <dgm:cxn modelId="{8BC09AE0-9EC5-0D40-AF02-4FBC77497A81}" type="presOf" srcId="{75C79E7D-4FE3-49A1-B332-DD94D745A24E}" destId="{88CE93F4-9AC1-3445-A89F-92AA256284E4}" srcOrd="0" destOrd="0" presId="urn:microsoft.com/office/officeart/2005/8/layout/vList2"/>
    <dgm:cxn modelId="{B92CB3ED-A5A6-A043-9C47-BA38949B1C2D}" type="presOf" srcId="{7E9A78B5-2A79-48BE-AB49-FEED66C6FB74}" destId="{B92BFB39-4E20-AD40-BA03-C5BBB4F3C14E}" srcOrd="0" destOrd="0" presId="urn:microsoft.com/office/officeart/2005/8/layout/vList2"/>
    <dgm:cxn modelId="{59F1B482-88A6-BB4D-B0E2-70E96B67D3E5}" type="presParOf" srcId="{6D787262-D777-6C4F-86DC-5E5F85A160A7}" destId="{6EABA52D-D694-1B40-9F00-D9BD8652F7BF}" srcOrd="0" destOrd="0" presId="urn:microsoft.com/office/officeart/2005/8/layout/vList2"/>
    <dgm:cxn modelId="{48FF1FC4-6991-BA4B-8A5B-C642852AB101}" type="presParOf" srcId="{6D787262-D777-6C4F-86DC-5E5F85A160A7}" destId="{6FA733FC-8C72-CE46-B913-DE2C6CDA0E0B}" srcOrd="1" destOrd="0" presId="urn:microsoft.com/office/officeart/2005/8/layout/vList2"/>
    <dgm:cxn modelId="{7052605D-3577-5046-B73B-374D25D0BAA7}" type="presParOf" srcId="{6D787262-D777-6C4F-86DC-5E5F85A160A7}" destId="{B92BFB39-4E20-AD40-BA03-C5BBB4F3C14E}" srcOrd="2" destOrd="0" presId="urn:microsoft.com/office/officeart/2005/8/layout/vList2"/>
    <dgm:cxn modelId="{02D4F5CA-A341-0A40-B9E3-A09CFDE6DDC1}" type="presParOf" srcId="{6D787262-D777-6C4F-86DC-5E5F85A160A7}" destId="{9BE65320-E1D1-DD44-A8C1-F40A7CAF7DDE}" srcOrd="3" destOrd="0" presId="urn:microsoft.com/office/officeart/2005/8/layout/vList2"/>
    <dgm:cxn modelId="{B62A0418-0DAB-6F4B-883D-B490C9D8877D}" type="presParOf" srcId="{6D787262-D777-6C4F-86DC-5E5F85A160A7}" destId="{88CE93F4-9AC1-3445-A89F-92AA256284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DC6A6-7410-46DD-AC4D-9F501D5F439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B43F66A-4202-4FAB-9ED6-71EB23FB8B1B}">
      <dgm:prSet/>
      <dgm:spPr/>
      <dgm:t>
        <a:bodyPr/>
        <a:lstStyle/>
        <a:p>
          <a:r>
            <a:rPr lang="en-US"/>
            <a:t>Rare</a:t>
          </a:r>
        </a:p>
      </dgm:t>
    </dgm:pt>
    <dgm:pt modelId="{ABE15CF7-1F64-4A4C-BA29-855E5686BFEA}" type="parTrans" cxnId="{7E8EF5E2-1A9B-4F41-8167-208035156FBD}">
      <dgm:prSet/>
      <dgm:spPr/>
      <dgm:t>
        <a:bodyPr/>
        <a:lstStyle/>
        <a:p>
          <a:endParaRPr lang="en-US"/>
        </a:p>
      </dgm:t>
    </dgm:pt>
    <dgm:pt modelId="{6DFB86CD-1607-4DDD-AB22-517B52DB4CFE}" type="sibTrans" cxnId="{7E8EF5E2-1A9B-4F41-8167-208035156FBD}">
      <dgm:prSet/>
      <dgm:spPr/>
      <dgm:t>
        <a:bodyPr/>
        <a:lstStyle/>
        <a:p>
          <a:endParaRPr lang="en-US"/>
        </a:p>
      </dgm:t>
    </dgm:pt>
    <dgm:pt modelId="{A9711703-D8ED-46BB-8AF5-C2B4FD44EC07}">
      <dgm:prSet/>
      <dgm:spPr/>
      <dgm:t>
        <a:bodyPr/>
        <a:lstStyle/>
        <a:p>
          <a:r>
            <a:rPr lang="en-US" dirty="0"/>
            <a:t>Primary arrhythmia syndromes</a:t>
          </a:r>
        </a:p>
      </dgm:t>
    </dgm:pt>
    <dgm:pt modelId="{33CC3B84-A547-48CF-8451-F73540EBEF35}" type="parTrans" cxnId="{38538335-43D4-4F29-B0E0-B23AE094E586}">
      <dgm:prSet/>
      <dgm:spPr/>
      <dgm:t>
        <a:bodyPr/>
        <a:lstStyle/>
        <a:p>
          <a:endParaRPr lang="en-US"/>
        </a:p>
      </dgm:t>
    </dgm:pt>
    <dgm:pt modelId="{640B6069-1C04-4D61-8DD1-210621EFA52B}" type="sibTrans" cxnId="{38538335-43D4-4F29-B0E0-B23AE094E586}">
      <dgm:prSet/>
      <dgm:spPr/>
      <dgm:t>
        <a:bodyPr/>
        <a:lstStyle/>
        <a:p>
          <a:endParaRPr lang="en-US"/>
        </a:p>
      </dgm:t>
    </dgm:pt>
    <dgm:pt modelId="{F91BE726-C448-4F27-96CF-6D6E0B3C6EE1}">
      <dgm:prSet/>
      <dgm:spPr/>
      <dgm:t>
        <a:bodyPr/>
        <a:lstStyle/>
        <a:p>
          <a:r>
            <a:rPr lang="en-US"/>
            <a:t>Leading cause of sudden cardiac death in patients &lt;30 yrs old</a:t>
          </a:r>
        </a:p>
      </dgm:t>
    </dgm:pt>
    <dgm:pt modelId="{FC7CFD37-2EEA-4B04-A3D6-BC7F9C238971}" type="parTrans" cxnId="{4DAB69DA-4785-4A00-BFC3-B9A75C20E14A}">
      <dgm:prSet/>
      <dgm:spPr/>
      <dgm:t>
        <a:bodyPr/>
        <a:lstStyle/>
        <a:p>
          <a:endParaRPr lang="en-US"/>
        </a:p>
      </dgm:t>
    </dgm:pt>
    <dgm:pt modelId="{5166DB86-93CD-416D-A99F-BFCA7672F416}" type="sibTrans" cxnId="{4DAB69DA-4785-4A00-BFC3-B9A75C20E14A}">
      <dgm:prSet/>
      <dgm:spPr/>
      <dgm:t>
        <a:bodyPr/>
        <a:lstStyle/>
        <a:p>
          <a:endParaRPr lang="en-US"/>
        </a:p>
      </dgm:t>
    </dgm:pt>
    <dgm:pt modelId="{CFB015FF-024D-4E03-8682-C6AC33B10691}">
      <dgm:prSet/>
      <dgm:spPr/>
      <dgm:t>
        <a:bodyPr/>
        <a:lstStyle/>
        <a:p>
          <a:r>
            <a:rPr lang="en-US"/>
            <a:t>Majority have no symptoms prior to a significant arrhythmic event</a:t>
          </a:r>
        </a:p>
      </dgm:t>
    </dgm:pt>
    <dgm:pt modelId="{838C6669-9AAE-4557-96DD-38E3858B8878}" type="parTrans" cxnId="{21543EDB-2306-4D3D-A91B-5F6AE16D984E}">
      <dgm:prSet/>
      <dgm:spPr/>
      <dgm:t>
        <a:bodyPr/>
        <a:lstStyle/>
        <a:p>
          <a:endParaRPr lang="en-US"/>
        </a:p>
      </dgm:t>
    </dgm:pt>
    <dgm:pt modelId="{A6F11879-0613-4627-8ABE-A2E939CF8456}" type="sibTrans" cxnId="{21543EDB-2306-4D3D-A91B-5F6AE16D984E}">
      <dgm:prSet/>
      <dgm:spPr/>
      <dgm:t>
        <a:bodyPr/>
        <a:lstStyle/>
        <a:p>
          <a:endParaRPr lang="en-US"/>
        </a:p>
      </dgm:t>
    </dgm:pt>
    <dgm:pt modelId="{EC61049D-7066-4E3D-B945-2CC1F266648A}">
      <dgm:prSet/>
      <dgm:spPr/>
      <dgm:t>
        <a:bodyPr/>
        <a:lstStyle/>
        <a:p>
          <a:r>
            <a:rPr lang="en-US" dirty="0"/>
            <a:t>Genetic basis is complex</a:t>
          </a:r>
        </a:p>
      </dgm:t>
    </dgm:pt>
    <dgm:pt modelId="{7ED563F9-9840-4494-B471-0D667ED6BFE9}" type="parTrans" cxnId="{862FF2C8-92CD-4006-941E-2CCF699FAAD3}">
      <dgm:prSet/>
      <dgm:spPr/>
      <dgm:t>
        <a:bodyPr/>
        <a:lstStyle/>
        <a:p>
          <a:endParaRPr lang="en-US"/>
        </a:p>
      </dgm:t>
    </dgm:pt>
    <dgm:pt modelId="{5491A44D-90B2-4E87-9F0A-EAA1D1798B93}" type="sibTrans" cxnId="{862FF2C8-92CD-4006-941E-2CCF699FAAD3}">
      <dgm:prSet/>
      <dgm:spPr/>
      <dgm:t>
        <a:bodyPr/>
        <a:lstStyle/>
        <a:p>
          <a:endParaRPr lang="en-US"/>
        </a:p>
      </dgm:t>
    </dgm:pt>
    <dgm:pt modelId="{F910C455-B949-B249-9685-587BBF29EC8C}" type="pres">
      <dgm:prSet presAssocID="{996DC6A6-7410-46DD-AC4D-9F501D5F439D}" presName="linear" presStyleCnt="0">
        <dgm:presLayoutVars>
          <dgm:animLvl val="lvl"/>
          <dgm:resizeHandles val="exact"/>
        </dgm:presLayoutVars>
      </dgm:prSet>
      <dgm:spPr/>
    </dgm:pt>
    <dgm:pt modelId="{80082440-7D41-CC48-A2A6-1C3CC029A389}" type="pres">
      <dgm:prSet presAssocID="{CB43F66A-4202-4FAB-9ED6-71EB23FB8B1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E4300EE-35C7-BC4C-856A-9BE17A41A6E6}" type="pres">
      <dgm:prSet presAssocID="{6DFB86CD-1607-4DDD-AB22-517B52DB4CFE}" presName="spacer" presStyleCnt="0"/>
      <dgm:spPr/>
    </dgm:pt>
    <dgm:pt modelId="{14796ED9-801D-B744-B150-222D1FD4AFDA}" type="pres">
      <dgm:prSet presAssocID="{A9711703-D8ED-46BB-8AF5-C2B4FD44EC0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7AD25C0-2B93-5044-9C44-A68751314B34}" type="pres">
      <dgm:prSet presAssocID="{640B6069-1C04-4D61-8DD1-210621EFA52B}" presName="spacer" presStyleCnt="0"/>
      <dgm:spPr/>
    </dgm:pt>
    <dgm:pt modelId="{E8218985-44BD-F54B-BB22-5FB7EDA98F9D}" type="pres">
      <dgm:prSet presAssocID="{F91BE726-C448-4F27-96CF-6D6E0B3C6EE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BDF951A-54A7-2440-88C6-699811629112}" type="pres">
      <dgm:prSet presAssocID="{5166DB86-93CD-416D-A99F-BFCA7672F416}" presName="spacer" presStyleCnt="0"/>
      <dgm:spPr/>
    </dgm:pt>
    <dgm:pt modelId="{75A89FBA-211C-1A4C-B124-0A3F9A5C23D0}" type="pres">
      <dgm:prSet presAssocID="{CFB015FF-024D-4E03-8682-C6AC33B1069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DE589B9-7E5E-DA4D-A840-131518D4EE8E}" type="pres">
      <dgm:prSet presAssocID="{A6F11879-0613-4627-8ABE-A2E939CF8456}" presName="spacer" presStyleCnt="0"/>
      <dgm:spPr/>
    </dgm:pt>
    <dgm:pt modelId="{670BE9C8-1675-BC45-AABC-07A932BFCC34}" type="pres">
      <dgm:prSet presAssocID="{EC61049D-7066-4E3D-B945-2CC1F266648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8538335-43D4-4F29-B0E0-B23AE094E586}" srcId="{996DC6A6-7410-46DD-AC4D-9F501D5F439D}" destId="{A9711703-D8ED-46BB-8AF5-C2B4FD44EC07}" srcOrd="1" destOrd="0" parTransId="{33CC3B84-A547-48CF-8451-F73540EBEF35}" sibTransId="{640B6069-1C04-4D61-8DD1-210621EFA52B}"/>
    <dgm:cxn modelId="{6485EF5E-76C6-A049-8165-F302C49D5F01}" type="presOf" srcId="{CFB015FF-024D-4E03-8682-C6AC33B10691}" destId="{75A89FBA-211C-1A4C-B124-0A3F9A5C23D0}" srcOrd="0" destOrd="0" presId="urn:microsoft.com/office/officeart/2005/8/layout/vList2"/>
    <dgm:cxn modelId="{FFA6E447-8B71-9E40-B776-548797BD4AEC}" type="presOf" srcId="{CB43F66A-4202-4FAB-9ED6-71EB23FB8B1B}" destId="{80082440-7D41-CC48-A2A6-1C3CC029A389}" srcOrd="0" destOrd="0" presId="urn:microsoft.com/office/officeart/2005/8/layout/vList2"/>
    <dgm:cxn modelId="{004BE54E-D403-6942-81F0-3B71F8445624}" type="presOf" srcId="{F91BE726-C448-4F27-96CF-6D6E0B3C6EE1}" destId="{E8218985-44BD-F54B-BB22-5FB7EDA98F9D}" srcOrd="0" destOrd="0" presId="urn:microsoft.com/office/officeart/2005/8/layout/vList2"/>
    <dgm:cxn modelId="{3E5CBD57-F243-E141-933D-6486EE0FF900}" type="presOf" srcId="{996DC6A6-7410-46DD-AC4D-9F501D5F439D}" destId="{F910C455-B949-B249-9685-587BBF29EC8C}" srcOrd="0" destOrd="0" presId="urn:microsoft.com/office/officeart/2005/8/layout/vList2"/>
    <dgm:cxn modelId="{21A94D82-A150-BE4C-8988-6F0C03498350}" type="presOf" srcId="{A9711703-D8ED-46BB-8AF5-C2B4FD44EC07}" destId="{14796ED9-801D-B744-B150-222D1FD4AFDA}" srcOrd="0" destOrd="0" presId="urn:microsoft.com/office/officeart/2005/8/layout/vList2"/>
    <dgm:cxn modelId="{CC97A4BD-5F5C-B34A-BD46-18F80ECBD143}" type="presOf" srcId="{EC61049D-7066-4E3D-B945-2CC1F266648A}" destId="{670BE9C8-1675-BC45-AABC-07A932BFCC34}" srcOrd="0" destOrd="0" presId="urn:microsoft.com/office/officeart/2005/8/layout/vList2"/>
    <dgm:cxn modelId="{862FF2C8-92CD-4006-941E-2CCF699FAAD3}" srcId="{996DC6A6-7410-46DD-AC4D-9F501D5F439D}" destId="{EC61049D-7066-4E3D-B945-2CC1F266648A}" srcOrd="4" destOrd="0" parTransId="{7ED563F9-9840-4494-B471-0D667ED6BFE9}" sibTransId="{5491A44D-90B2-4E87-9F0A-EAA1D1798B93}"/>
    <dgm:cxn modelId="{4DAB69DA-4785-4A00-BFC3-B9A75C20E14A}" srcId="{996DC6A6-7410-46DD-AC4D-9F501D5F439D}" destId="{F91BE726-C448-4F27-96CF-6D6E0B3C6EE1}" srcOrd="2" destOrd="0" parTransId="{FC7CFD37-2EEA-4B04-A3D6-BC7F9C238971}" sibTransId="{5166DB86-93CD-416D-A99F-BFCA7672F416}"/>
    <dgm:cxn modelId="{21543EDB-2306-4D3D-A91B-5F6AE16D984E}" srcId="{996DC6A6-7410-46DD-AC4D-9F501D5F439D}" destId="{CFB015FF-024D-4E03-8682-C6AC33B10691}" srcOrd="3" destOrd="0" parTransId="{838C6669-9AAE-4557-96DD-38E3858B8878}" sibTransId="{A6F11879-0613-4627-8ABE-A2E939CF8456}"/>
    <dgm:cxn modelId="{7E8EF5E2-1A9B-4F41-8167-208035156FBD}" srcId="{996DC6A6-7410-46DD-AC4D-9F501D5F439D}" destId="{CB43F66A-4202-4FAB-9ED6-71EB23FB8B1B}" srcOrd="0" destOrd="0" parTransId="{ABE15CF7-1F64-4A4C-BA29-855E5686BFEA}" sibTransId="{6DFB86CD-1607-4DDD-AB22-517B52DB4CFE}"/>
    <dgm:cxn modelId="{BBA26D16-CC53-6043-BCEE-C8CF902E5B0C}" type="presParOf" srcId="{F910C455-B949-B249-9685-587BBF29EC8C}" destId="{80082440-7D41-CC48-A2A6-1C3CC029A389}" srcOrd="0" destOrd="0" presId="urn:microsoft.com/office/officeart/2005/8/layout/vList2"/>
    <dgm:cxn modelId="{ACA2A647-E95E-9145-B28A-E1E120F022BB}" type="presParOf" srcId="{F910C455-B949-B249-9685-587BBF29EC8C}" destId="{FE4300EE-35C7-BC4C-856A-9BE17A41A6E6}" srcOrd="1" destOrd="0" presId="urn:microsoft.com/office/officeart/2005/8/layout/vList2"/>
    <dgm:cxn modelId="{5A6A7EEF-2C16-D744-8338-68A9A5C825DB}" type="presParOf" srcId="{F910C455-B949-B249-9685-587BBF29EC8C}" destId="{14796ED9-801D-B744-B150-222D1FD4AFDA}" srcOrd="2" destOrd="0" presId="urn:microsoft.com/office/officeart/2005/8/layout/vList2"/>
    <dgm:cxn modelId="{0C6E61D0-45A8-5146-978D-D2731FBD2874}" type="presParOf" srcId="{F910C455-B949-B249-9685-587BBF29EC8C}" destId="{97AD25C0-2B93-5044-9C44-A68751314B34}" srcOrd="3" destOrd="0" presId="urn:microsoft.com/office/officeart/2005/8/layout/vList2"/>
    <dgm:cxn modelId="{C5AB7A6A-CA35-DD40-96B4-EC6EFEFFBBCD}" type="presParOf" srcId="{F910C455-B949-B249-9685-587BBF29EC8C}" destId="{E8218985-44BD-F54B-BB22-5FB7EDA98F9D}" srcOrd="4" destOrd="0" presId="urn:microsoft.com/office/officeart/2005/8/layout/vList2"/>
    <dgm:cxn modelId="{7FCA041E-81A8-7844-AA47-98D26E5E8717}" type="presParOf" srcId="{F910C455-B949-B249-9685-587BBF29EC8C}" destId="{4BDF951A-54A7-2440-88C6-699811629112}" srcOrd="5" destOrd="0" presId="urn:microsoft.com/office/officeart/2005/8/layout/vList2"/>
    <dgm:cxn modelId="{1CC7BF27-CA55-1945-B5B8-B6DF9C610157}" type="presParOf" srcId="{F910C455-B949-B249-9685-587BBF29EC8C}" destId="{75A89FBA-211C-1A4C-B124-0A3F9A5C23D0}" srcOrd="6" destOrd="0" presId="urn:microsoft.com/office/officeart/2005/8/layout/vList2"/>
    <dgm:cxn modelId="{3D531BB7-4781-2241-B5C9-2616BD5B1D61}" type="presParOf" srcId="{F910C455-B949-B249-9685-587BBF29EC8C}" destId="{BDE589B9-7E5E-DA4D-A840-131518D4EE8E}" srcOrd="7" destOrd="0" presId="urn:microsoft.com/office/officeart/2005/8/layout/vList2"/>
    <dgm:cxn modelId="{7F346B9D-D87F-284B-9D52-779B66A1E450}" type="presParOf" srcId="{F910C455-B949-B249-9685-587BBF29EC8C}" destId="{670BE9C8-1675-BC45-AABC-07A932BFCC3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330A7B-71C6-4AEB-A0C6-5D83F020090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D3EC866-7DF2-4A7B-8FA9-A502224E8A30}">
      <dgm:prSet/>
      <dgm:spPr/>
      <dgm:t>
        <a:bodyPr/>
        <a:lstStyle/>
        <a:p>
          <a:r>
            <a:rPr lang="en-US"/>
            <a:t>Long QT syndrome</a:t>
          </a:r>
        </a:p>
      </dgm:t>
    </dgm:pt>
    <dgm:pt modelId="{71875104-105F-452F-8213-3F6597E5C5A5}" type="parTrans" cxnId="{4425E610-8EAA-4053-B2B1-2F61B50E5205}">
      <dgm:prSet/>
      <dgm:spPr/>
      <dgm:t>
        <a:bodyPr/>
        <a:lstStyle/>
        <a:p>
          <a:endParaRPr lang="en-US"/>
        </a:p>
      </dgm:t>
    </dgm:pt>
    <dgm:pt modelId="{8B51D4F6-6836-4046-9966-924E9F7FDF41}" type="sibTrans" cxnId="{4425E610-8EAA-4053-B2B1-2F61B50E5205}">
      <dgm:prSet/>
      <dgm:spPr/>
      <dgm:t>
        <a:bodyPr/>
        <a:lstStyle/>
        <a:p>
          <a:endParaRPr lang="en-US"/>
        </a:p>
      </dgm:t>
    </dgm:pt>
    <dgm:pt modelId="{DA142B43-8382-45F1-8EEC-96678D5F9FA7}">
      <dgm:prSet/>
      <dgm:spPr/>
      <dgm:t>
        <a:bodyPr/>
        <a:lstStyle/>
        <a:p>
          <a:r>
            <a:rPr lang="en-US"/>
            <a:t>Brugada Syndrome</a:t>
          </a:r>
        </a:p>
      </dgm:t>
    </dgm:pt>
    <dgm:pt modelId="{581BB02A-8A62-45DC-8D3F-260C1271A499}" type="parTrans" cxnId="{681A1A84-6070-47C1-A8A2-66989B3B9C1F}">
      <dgm:prSet/>
      <dgm:spPr/>
      <dgm:t>
        <a:bodyPr/>
        <a:lstStyle/>
        <a:p>
          <a:endParaRPr lang="en-US"/>
        </a:p>
      </dgm:t>
    </dgm:pt>
    <dgm:pt modelId="{CD74F32A-7795-43C2-85D8-097A7AC28511}" type="sibTrans" cxnId="{681A1A84-6070-47C1-A8A2-66989B3B9C1F}">
      <dgm:prSet/>
      <dgm:spPr/>
      <dgm:t>
        <a:bodyPr/>
        <a:lstStyle/>
        <a:p>
          <a:endParaRPr lang="en-US"/>
        </a:p>
      </dgm:t>
    </dgm:pt>
    <dgm:pt modelId="{E49537C3-39DA-4DD5-A077-9916A0630101}">
      <dgm:prSet/>
      <dgm:spPr/>
      <dgm:t>
        <a:bodyPr/>
        <a:lstStyle/>
        <a:p>
          <a:r>
            <a:rPr lang="en-US"/>
            <a:t>Short QT syndrome</a:t>
          </a:r>
        </a:p>
      </dgm:t>
    </dgm:pt>
    <dgm:pt modelId="{83628C40-3630-443B-95D7-EADB5BB49990}" type="parTrans" cxnId="{CBCEE6F8-491E-46B2-A388-07F3FCD31D36}">
      <dgm:prSet/>
      <dgm:spPr/>
      <dgm:t>
        <a:bodyPr/>
        <a:lstStyle/>
        <a:p>
          <a:endParaRPr lang="en-US"/>
        </a:p>
      </dgm:t>
    </dgm:pt>
    <dgm:pt modelId="{4874E38A-670E-49DB-A7D8-DEEF6043225C}" type="sibTrans" cxnId="{CBCEE6F8-491E-46B2-A388-07F3FCD31D36}">
      <dgm:prSet/>
      <dgm:spPr/>
      <dgm:t>
        <a:bodyPr/>
        <a:lstStyle/>
        <a:p>
          <a:endParaRPr lang="en-US"/>
        </a:p>
      </dgm:t>
    </dgm:pt>
    <dgm:pt modelId="{1359194A-C37A-4786-992C-D13824340A43}">
      <dgm:prSet/>
      <dgm:spPr/>
      <dgm:t>
        <a:bodyPr/>
        <a:lstStyle/>
        <a:p>
          <a:r>
            <a:rPr lang="en-US"/>
            <a:t>Idiopathic VF</a:t>
          </a:r>
        </a:p>
      </dgm:t>
    </dgm:pt>
    <dgm:pt modelId="{D33290FC-27D1-45A2-AA83-1D7A79F159D4}" type="parTrans" cxnId="{7B109D9B-4256-42D0-AF2D-042F12BB8E02}">
      <dgm:prSet/>
      <dgm:spPr/>
      <dgm:t>
        <a:bodyPr/>
        <a:lstStyle/>
        <a:p>
          <a:endParaRPr lang="en-US"/>
        </a:p>
      </dgm:t>
    </dgm:pt>
    <dgm:pt modelId="{8988F38C-98B2-48C5-9B82-336529AC54E7}" type="sibTrans" cxnId="{7B109D9B-4256-42D0-AF2D-042F12BB8E02}">
      <dgm:prSet/>
      <dgm:spPr/>
      <dgm:t>
        <a:bodyPr/>
        <a:lstStyle/>
        <a:p>
          <a:endParaRPr lang="en-US"/>
        </a:p>
      </dgm:t>
    </dgm:pt>
    <dgm:pt modelId="{C42B8DEF-7971-4E77-9909-CFEB98D99235}">
      <dgm:prSet/>
      <dgm:spPr/>
      <dgm:t>
        <a:bodyPr/>
        <a:lstStyle/>
        <a:p>
          <a:r>
            <a:rPr lang="en-US"/>
            <a:t>Catecholaminergic Polymorphic Ventricular Tachycardia</a:t>
          </a:r>
        </a:p>
      </dgm:t>
    </dgm:pt>
    <dgm:pt modelId="{7D7F52D0-BE2E-4CFE-82B4-302C67DCF66D}" type="parTrans" cxnId="{D176CA9A-D39B-4FA1-8E9C-5123074E7BD4}">
      <dgm:prSet/>
      <dgm:spPr/>
      <dgm:t>
        <a:bodyPr/>
        <a:lstStyle/>
        <a:p>
          <a:endParaRPr lang="en-US"/>
        </a:p>
      </dgm:t>
    </dgm:pt>
    <dgm:pt modelId="{A0E515F5-461B-44F1-AE8A-11918672CAB1}" type="sibTrans" cxnId="{D176CA9A-D39B-4FA1-8E9C-5123074E7BD4}">
      <dgm:prSet/>
      <dgm:spPr/>
      <dgm:t>
        <a:bodyPr/>
        <a:lstStyle/>
        <a:p>
          <a:endParaRPr lang="en-US"/>
        </a:p>
      </dgm:t>
    </dgm:pt>
    <dgm:pt modelId="{826E7ED2-D73A-4E57-8AF4-55989F6A1DD3}">
      <dgm:prSet/>
      <dgm:spPr/>
      <dgm:t>
        <a:bodyPr/>
        <a:lstStyle/>
        <a:p>
          <a:r>
            <a:rPr lang="en-US" dirty="0"/>
            <a:t>PRKAG2 syndrome</a:t>
          </a:r>
        </a:p>
      </dgm:t>
    </dgm:pt>
    <dgm:pt modelId="{2C9F7070-D88D-4B88-BFB4-1073828943C5}" type="parTrans" cxnId="{7BA80693-6447-4346-AECB-FEB606C7B1D8}">
      <dgm:prSet/>
      <dgm:spPr/>
      <dgm:t>
        <a:bodyPr/>
        <a:lstStyle/>
        <a:p>
          <a:endParaRPr lang="en-US"/>
        </a:p>
      </dgm:t>
    </dgm:pt>
    <dgm:pt modelId="{9EF2AB2E-8237-402B-B3A7-BB0F40666C23}" type="sibTrans" cxnId="{7BA80693-6447-4346-AECB-FEB606C7B1D8}">
      <dgm:prSet/>
      <dgm:spPr/>
      <dgm:t>
        <a:bodyPr/>
        <a:lstStyle/>
        <a:p>
          <a:endParaRPr lang="en-US"/>
        </a:p>
      </dgm:t>
    </dgm:pt>
    <dgm:pt modelId="{7E466741-9FF8-4AA2-9D71-220562F801F7}">
      <dgm:prSet/>
      <dgm:spPr/>
      <dgm:t>
        <a:bodyPr/>
        <a:lstStyle/>
        <a:p>
          <a:r>
            <a:rPr lang="en-US"/>
            <a:t>Arrhythmogenic Cardiomyopathy</a:t>
          </a:r>
        </a:p>
      </dgm:t>
    </dgm:pt>
    <dgm:pt modelId="{6BA06F75-1D6D-4B43-B384-6D47DECDD9B2}" type="parTrans" cxnId="{97F383A9-2DEC-42EB-A6FA-271C05F10676}">
      <dgm:prSet/>
      <dgm:spPr/>
      <dgm:t>
        <a:bodyPr/>
        <a:lstStyle/>
        <a:p>
          <a:endParaRPr lang="en-US"/>
        </a:p>
      </dgm:t>
    </dgm:pt>
    <dgm:pt modelId="{B7751776-BEEF-400E-957A-C5878F4881A3}" type="sibTrans" cxnId="{97F383A9-2DEC-42EB-A6FA-271C05F10676}">
      <dgm:prSet/>
      <dgm:spPr/>
      <dgm:t>
        <a:bodyPr/>
        <a:lstStyle/>
        <a:p>
          <a:endParaRPr lang="en-US"/>
        </a:p>
      </dgm:t>
    </dgm:pt>
    <dgm:pt modelId="{A33BB4F8-DC92-224B-8F68-894361D94966}" type="pres">
      <dgm:prSet presAssocID="{03330A7B-71C6-4AEB-A0C6-5D83F0200907}" presName="linear" presStyleCnt="0">
        <dgm:presLayoutVars>
          <dgm:animLvl val="lvl"/>
          <dgm:resizeHandles val="exact"/>
        </dgm:presLayoutVars>
      </dgm:prSet>
      <dgm:spPr/>
    </dgm:pt>
    <dgm:pt modelId="{948FFE5C-9944-DD49-AD5D-A0E50D5E39D9}" type="pres">
      <dgm:prSet presAssocID="{DD3EC866-7DF2-4A7B-8FA9-A502224E8A3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D2CDB76-3232-1740-B200-33E92DB8B063}" type="pres">
      <dgm:prSet presAssocID="{8B51D4F6-6836-4046-9966-924E9F7FDF41}" presName="spacer" presStyleCnt="0"/>
      <dgm:spPr/>
    </dgm:pt>
    <dgm:pt modelId="{CE166095-E1E0-014B-86E7-A707A684CEE9}" type="pres">
      <dgm:prSet presAssocID="{DA142B43-8382-45F1-8EEC-96678D5F9FA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0693396-70A7-CF48-A22D-9CA0725FFC55}" type="pres">
      <dgm:prSet presAssocID="{CD74F32A-7795-43C2-85D8-097A7AC28511}" presName="spacer" presStyleCnt="0"/>
      <dgm:spPr/>
    </dgm:pt>
    <dgm:pt modelId="{C55147A0-9599-EE43-9383-29FCDE461104}" type="pres">
      <dgm:prSet presAssocID="{E49537C3-39DA-4DD5-A077-9916A063010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5E3E54D-069A-274C-818C-C12A96545853}" type="pres">
      <dgm:prSet presAssocID="{4874E38A-670E-49DB-A7D8-DEEF6043225C}" presName="spacer" presStyleCnt="0"/>
      <dgm:spPr/>
    </dgm:pt>
    <dgm:pt modelId="{D1B2AEA2-D50F-F54C-A7A6-12CAF4047154}" type="pres">
      <dgm:prSet presAssocID="{1359194A-C37A-4786-992C-D13824340A4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FBC73E5-F52C-8545-BA85-8E5D0D5DA646}" type="pres">
      <dgm:prSet presAssocID="{8988F38C-98B2-48C5-9B82-336529AC54E7}" presName="spacer" presStyleCnt="0"/>
      <dgm:spPr/>
    </dgm:pt>
    <dgm:pt modelId="{55CC2B8A-8F9B-9B41-8823-2C1A2CA2CB48}" type="pres">
      <dgm:prSet presAssocID="{C42B8DEF-7971-4E77-9909-CFEB98D9923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139538C9-AD77-BF4E-8541-73D3CD0BD164}" type="pres">
      <dgm:prSet presAssocID="{A0E515F5-461B-44F1-AE8A-11918672CAB1}" presName="spacer" presStyleCnt="0"/>
      <dgm:spPr/>
    </dgm:pt>
    <dgm:pt modelId="{043FCA5F-EBC0-7E4D-86EC-C442871CCF82}" type="pres">
      <dgm:prSet presAssocID="{826E7ED2-D73A-4E57-8AF4-55989F6A1DD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67110E9-E4A6-CB4B-AE3F-587340458A53}" type="pres">
      <dgm:prSet presAssocID="{9EF2AB2E-8237-402B-B3A7-BB0F40666C23}" presName="spacer" presStyleCnt="0"/>
      <dgm:spPr/>
    </dgm:pt>
    <dgm:pt modelId="{6B892BD1-8078-CF47-8792-CD1230634202}" type="pres">
      <dgm:prSet presAssocID="{7E466741-9FF8-4AA2-9D71-220562F801F7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A270BF0E-7C21-6E42-ABBC-30C466DDAFA3}" type="presOf" srcId="{DA142B43-8382-45F1-8EEC-96678D5F9FA7}" destId="{CE166095-E1E0-014B-86E7-A707A684CEE9}" srcOrd="0" destOrd="0" presId="urn:microsoft.com/office/officeart/2005/8/layout/vList2"/>
    <dgm:cxn modelId="{4425E610-8EAA-4053-B2B1-2F61B50E5205}" srcId="{03330A7B-71C6-4AEB-A0C6-5D83F0200907}" destId="{DD3EC866-7DF2-4A7B-8FA9-A502224E8A30}" srcOrd="0" destOrd="0" parTransId="{71875104-105F-452F-8213-3F6597E5C5A5}" sibTransId="{8B51D4F6-6836-4046-9966-924E9F7FDF41}"/>
    <dgm:cxn modelId="{49E58515-21DE-9745-92B3-90C7F9CE7AD3}" type="presOf" srcId="{C42B8DEF-7971-4E77-9909-CFEB98D99235}" destId="{55CC2B8A-8F9B-9B41-8823-2C1A2CA2CB48}" srcOrd="0" destOrd="0" presId="urn:microsoft.com/office/officeart/2005/8/layout/vList2"/>
    <dgm:cxn modelId="{DD5B195F-58C9-B64F-97D0-2F348F4611FF}" type="presOf" srcId="{03330A7B-71C6-4AEB-A0C6-5D83F0200907}" destId="{A33BB4F8-DC92-224B-8F68-894361D94966}" srcOrd="0" destOrd="0" presId="urn:microsoft.com/office/officeart/2005/8/layout/vList2"/>
    <dgm:cxn modelId="{734EF84D-A90C-DC49-8AF1-C67858B0492E}" type="presOf" srcId="{1359194A-C37A-4786-992C-D13824340A43}" destId="{D1B2AEA2-D50F-F54C-A7A6-12CAF4047154}" srcOrd="0" destOrd="0" presId="urn:microsoft.com/office/officeart/2005/8/layout/vList2"/>
    <dgm:cxn modelId="{78634A4F-6173-8340-BC1F-93EEAD67BF39}" type="presOf" srcId="{DD3EC866-7DF2-4A7B-8FA9-A502224E8A30}" destId="{948FFE5C-9944-DD49-AD5D-A0E50D5E39D9}" srcOrd="0" destOrd="0" presId="urn:microsoft.com/office/officeart/2005/8/layout/vList2"/>
    <dgm:cxn modelId="{681A1A84-6070-47C1-A8A2-66989B3B9C1F}" srcId="{03330A7B-71C6-4AEB-A0C6-5D83F0200907}" destId="{DA142B43-8382-45F1-8EEC-96678D5F9FA7}" srcOrd="1" destOrd="0" parTransId="{581BB02A-8A62-45DC-8D3F-260C1271A499}" sibTransId="{CD74F32A-7795-43C2-85D8-097A7AC28511}"/>
    <dgm:cxn modelId="{06E4C691-CB64-E04E-80C4-94EBC687A44C}" type="presOf" srcId="{E49537C3-39DA-4DD5-A077-9916A0630101}" destId="{C55147A0-9599-EE43-9383-29FCDE461104}" srcOrd="0" destOrd="0" presId="urn:microsoft.com/office/officeart/2005/8/layout/vList2"/>
    <dgm:cxn modelId="{7BA80693-6447-4346-AECB-FEB606C7B1D8}" srcId="{03330A7B-71C6-4AEB-A0C6-5D83F0200907}" destId="{826E7ED2-D73A-4E57-8AF4-55989F6A1DD3}" srcOrd="5" destOrd="0" parTransId="{2C9F7070-D88D-4B88-BFB4-1073828943C5}" sibTransId="{9EF2AB2E-8237-402B-B3A7-BB0F40666C23}"/>
    <dgm:cxn modelId="{D176CA9A-D39B-4FA1-8E9C-5123074E7BD4}" srcId="{03330A7B-71C6-4AEB-A0C6-5D83F0200907}" destId="{C42B8DEF-7971-4E77-9909-CFEB98D99235}" srcOrd="4" destOrd="0" parTransId="{7D7F52D0-BE2E-4CFE-82B4-302C67DCF66D}" sibTransId="{A0E515F5-461B-44F1-AE8A-11918672CAB1}"/>
    <dgm:cxn modelId="{7B109D9B-4256-42D0-AF2D-042F12BB8E02}" srcId="{03330A7B-71C6-4AEB-A0C6-5D83F0200907}" destId="{1359194A-C37A-4786-992C-D13824340A43}" srcOrd="3" destOrd="0" parTransId="{D33290FC-27D1-45A2-AA83-1D7A79F159D4}" sibTransId="{8988F38C-98B2-48C5-9B82-336529AC54E7}"/>
    <dgm:cxn modelId="{97F383A9-2DEC-42EB-A6FA-271C05F10676}" srcId="{03330A7B-71C6-4AEB-A0C6-5D83F0200907}" destId="{7E466741-9FF8-4AA2-9D71-220562F801F7}" srcOrd="6" destOrd="0" parTransId="{6BA06F75-1D6D-4B43-B384-6D47DECDD9B2}" sibTransId="{B7751776-BEEF-400E-957A-C5878F4881A3}"/>
    <dgm:cxn modelId="{1D397FB6-C576-E94C-8CA4-517ACB8A41EB}" type="presOf" srcId="{826E7ED2-D73A-4E57-8AF4-55989F6A1DD3}" destId="{043FCA5F-EBC0-7E4D-86EC-C442871CCF82}" srcOrd="0" destOrd="0" presId="urn:microsoft.com/office/officeart/2005/8/layout/vList2"/>
    <dgm:cxn modelId="{0F0A92C8-53CF-8841-B60F-325AA65AB387}" type="presOf" srcId="{7E466741-9FF8-4AA2-9D71-220562F801F7}" destId="{6B892BD1-8078-CF47-8792-CD1230634202}" srcOrd="0" destOrd="0" presId="urn:microsoft.com/office/officeart/2005/8/layout/vList2"/>
    <dgm:cxn modelId="{CBCEE6F8-491E-46B2-A388-07F3FCD31D36}" srcId="{03330A7B-71C6-4AEB-A0C6-5D83F0200907}" destId="{E49537C3-39DA-4DD5-A077-9916A0630101}" srcOrd="2" destOrd="0" parTransId="{83628C40-3630-443B-95D7-EADB5BB49990}" sibTransId="{4874E38A-670E-49DB-A7D8-DEEF6043225C}"/>
    <dgm:cxn modelId="{1F81878F-F12D-914E-8877-599304F42699}" type="presParOf" srcId="{A33BB4F8-DC92-224B-8F68-894361D94966}" destId="{948FFE5C-9944-DD49-AD5D-A0E50D5E39D9}" srcOrd="0" destOrd="0" presId="urn:microsoft.com/office/officeart/2005/8/layout/vList2"/>
    <dgm:cxn modelId="{B8F29628-B7CA-6E4C-A8CD-2103544B4386}" type="presParOf" srcId="{A33BB4F8-DC92-224B-8F68-894361D94966}" destId="{CD2CDB76-3232-1740-B200-33E92DB8B063}" srcOrd="1" destOrd="0" presId="urn:microsoft.com/office/officeart/2005/8/layout/vList2"/>
    <dgm:cxn modelId="{7C7DD995-634A-064F-B229-F6135FD021A5}" type="presParOf" srcId="{A33BB4F8-DC92-224B-8F68-894361D94966}" destId="{CE166095-E1E0-014B-86E7-A707A684CEE9}" srcOrd="2" destOrd="0" presId="urn:microsoft.com/office/officeart/2005/8/layout/vList2"/>
    <dgm:cxn modelId="{5592D05A-0249-A14C-9D37-533B3D7492F7}" type="presParOf" srcId="{A33BB4F8-DC92-224B-8F68-894361D94966}" destId="{30693396-70A7-CF48-A22D-9CA0725FFC55}" srcOrd="3" destOrd="0" presId="urn:microsoft.com/office/officeart/2005/8/layout/vList2"/>
    <dgm:cxn modelId="{E8F155F8-8504-234E-86E3-01EAE6791FC7}" type="presParOf" srcId="{A33BB4F8-DC92-224B-8F68-894361D94966}" destId="{C55147A0-9599-EE43-9383-29FCDE461104}" srcOrd="4" destOrd="0" presId="urn:microsoft.com/office/officeart/2005/8/layout/vList2"/>
    <dgm:cxn modelId="{DA3165A0-7493-F643-A032-185378348C89}" type="presParOf" srcId="{A33BB4F8-DC92-224B-8F68-894361D94966}" destId="{95E3E54D-069A-274C-818C-C12A96545853}" srcOrd="5" destOrd="0" presId="urn:microsoft.com/office/officeart/2005/8/layout/vList2"/>
    <dgm:cxn modelId="{811E442D-29B7-1D41-B092-33F0D1B34890}" type="presParOf" srcId="{A33BB4F8-DC92-224B-8F68-894361D94966}" destId="{D1B2AEA2-D50F-F54C-A7A6-12CAF4047154}" srcOrd="6" destOrd="0" presId="urn:microsoft.com/office/officeart/2005/8/layout/vList2"/>
    <dgm:cxn modelId="{D0F283B1-E7C2-F24E-99A1-D8BB6A60DA13}" type="presParOf" srcId="{A33BB4F8-DC92-224B-8F68-894361D94966}" destId="{AFBC73E5-F52C-8545-BA85-8E5D0D5DA646}" srcOrd="7" destOrd="0" presId="urn:microsoft.com/office/officeart/2005/8/layout/vList2"/>
    <dgm:cxn modelId="{A8981EB2-BDBE-A04F-A404-57A12F514D20}" type="presParOf" srcId="{A33BB4F8-DC92-224B-8F68-894361D94966}" destId="{55CC2B8A-8F9B-9B41-8823-2C1A2CA2CB48}" srcOrd="8" destOrd="0" presId="urn:microsoft.com/office/officeart/2005/8/layout/vList2"/>
    <dgm:cxn modelId="{2DCA0765-9153-CE42-8D77-7C0896F3FB5F}" type="presParOf" srcId="{A33BB4F8-DC92-224B-8F68-894361D94966}" destId="{139538C9-AD77-BF4E-8541-73D3CD0BD164}" srcOrd="9" destOrd="0" presId="urn:microsoft.com/office/officeart/2005/8/layout/vList2"/>
    <dgm:cxn modelId="{EE98E360-2208-2340-BB74-955F169485A5}" type="presParOf" srcId="{A33BB4F8-DC92-224B-8F68-894361D94966}" destId="{043FCA5F-EBC0-7E4D-86EC-C442871CCF82}" srcOrd="10" destOrd="0" presId="urn:microsoft.com/office/officeart/2005/8/layout/vList2"/>
    <dgm:cxn modelId="{3B77780C-576B-2F4F-8213-74FE007EF635}" type="presParOf" srcId="{A33BB4F8-DC92-224B-8F68-894361D94966}" destId="{467110E9-E4A6-CB4B-AE3F-587340458A53}" srcOrd="11" destOrd="0" presId="urn:microsoft.com/office/officeart/2005/8/layout/vList2"/>
    <dgm:cxn modelId="{2D4276D6-C37B-334B-B38D-879E3AD45B25}" type="presParOf" srcId="{A33BB4F8-DC92-224B-8F68-894361D94966}" destId="{6B892BD1-8078-CF47-8792-CD123063420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BB87BA-66DD-4ABD-B732-009FD63BE8DC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C9F5B4-921E-4E10-B6C3-1CC2A393DA15}">
      <dgm:prSet/>
      <dgm:spPr/>
      <dgm:t>
        <a:bodyPr/>
        <a:lstStyle/>
        <a:p>
          <a:r>
            <a:rPr lang="en-US" dirty="0"/>
            <a:t>History – key features</a:t>
          </a:r>
        </a:p>
      </dgm:t>
    </dgm:pt>
    <dgm:pt modelId="{736936C6-D069-421F-AE14-DE7E10F1E1CF}" type="parTrans" cxnId="{42C9A5D7-F763-4876-9413-CF23E26B8F5C}">
      <dgm:prSet/>
      <dgm:spPr/>
      <dgm:t>
        <a:bodyPr/>
        <a:lstStyle/>
        <a:p>
          <a:endParaRPr lang="en-US"/>
        </a:p>
      </dgm:t>
    </dgm:pt>
    <dgm:pt modelId="{7E8875A1-8EF7-4EF0-9389-AA62372FD5D7}" type="sibTrans" cxnId="{42C9A5D7-F763-4876-9413-CF23E26B8F5C}">
      <dgm:prSet/>
      <dgm:spPr/>
      <dgm:t>
        <a:bodyPr/>
        <a:lstStyle/>
        <a:p>
          <a:endParaRPr lang="en-US"/>
        </a:p>
      </dgm:t>
    </dgm:pt>
    <dgm:pt modelId="{3BA5D48F-405F-43CF-8F2A-67A430F6770F}">
      <dgm:prSet/>
      <dgm:spPr/>
      <dgm:t>
        <a:bodyPr/>
        <a:lstStyle/>
        <a:p>
          <a:r>
            <a:rPr lang="en-US"/>
            <a:t>Family History</a:t>
          </a:r>
        </a:p>
      </dgm:t>
    </dgm:pt>
    <dgm:pt modelId="{8B6D953A-7464-4131-B01E-6AA4452F736C}" type="parTrans" cxnId="{A74EFEBA-B3A8-4F9E-9612-012BDA220BEC}">
      <dgm:prSet/>
      <dgm:spPr/>
      <dgm:t>
        <a:bodyPr/>
        <a:lstStyle/>
        <a:p>
          <a:endParaRPr lang="en-US"/>
        </a:p>
      </dgm:t>
    </dgm:pt>
    <dgm:pt modelId="{BA8A54B1-4E07-4107-849A-0AE53DAA48D9}" type="sibTrans" cxnId="{A74EFEBA-B3A8-4F9E-9612-012BDA220BEC}">
      <dgm:prSet/>
      <dgm:spPr/>
      <dgm:t>
        <a:bodyPr/>
        <a:lstStyle/>
        <a:p>
          <a:endParaRPr lang="en-US"/>
        </a:p>
      </dgm:t>
    </dgm:pt>
    <dgm:pt modelId="{A16016F9-7015-4FBF-8D6B-8A08EB287DF6}">
      <dgm:prSet/>
      <dgm:spPr/>
      <dgm:t>
        <a:bodyPr/>
        <a:lstStyle/>
        <a:p>
          <a:r>
            <a:rPr lang="en-US"/>
            <a:t>Obtain all relevant information</a:t>
          </a:r>
        </a:p>
      </dgm:t>
    </dgm:pt>
    <dgm:pt modelId="{14B692B8-4283-4DE2-85A8-921B27030D2B}" type="parTrans" cxnId="{F9E9365E-2AA9-4C20-8F3C-160FBACC50E6}">
      <dgm:prSet/>
      <dgm:spPr/>
      <dgm:t>
        <a:bodyPr/>
        <a:lstStyle/>
        <a:p>
          <a:endParaRPr lang="en-US"/>
        </a:p>
      </dgm:t>
    </dgm:pt>
    <dgm:pt modelId="{40C49A26-123C-494B-9F33-B6FF27CB00B7}" type="sibTrans" cxnId="{F9E9365E-2AA9-4C20-8F3C-160FBACC50E6}">
      <dgm:prSet/>
      <dgm:spPr/>
      <dgm:t>
        <a:bodyPr/>
        <a:lstStyle/>
        <a:p>
          <a:endParaRPr lang="en-US"/>
        </a:p>
      </dgm:t>
    </dgm:pt>
    <dgm:pt modelId="{411E0896-9D94-4C0E-A51C-668DE1A4CCD9}">
      <dgm:prSet/>
      <dgm:spPr/>
      <dgm:t>
        <a:bodyPr/>
        <a:lstStyle/>
        <a:p>
          <a:r>
            <a:rPr lang="en-US"/>
            <a:t>Testing </a:t>
          </a:r>
        </a:p>
      </dgm:t>
    </dgm:pt>
    <dgm:pt modelId="{37DCDCAF-C660-4CFB-B53B-FF9B23737FD5}" type="parTrans" cxnId="{5622E51E-4EB4-47C7-BF66-A61AE73583D6}">
      <dgm:prSet/>
      <dgm:spPr/>
      <dgm:t>
        <a:bodyPr/>
        <a:lstStyle/>
        <a:p>
          <a:endParaRPr lang="en-US"/>
        </a:p>
      </dgm:t>
    </dgm:pt>
    <dgm:pt modelId="{69E75375-3A8D-4952-A2E2-10DBA289031D}" type="sibTrans" cxnId="{5622E51E-4EB4-47C7-BF66-A61AE73583D6}">
      <dgm:prSet/>
      <dgm:spPr/>
      <dgm:t>
        <a:bodyPr/>
        <a:lstStyle/>
        <a:p>
          <a:endParaRPr lang="en-US"/>
        </a:p>
      </dgm:t>
    </dgm:pt>
    <dgm:pt modelId="{6FEA13A2-9822-410C-89AB-5FE79A33AFF7}">
      <dgm:prSet/>
      <dgm:spPr/>
      <dgm:t>
        <a:bodyPr/>
        <a:lstStyle/>
        <a:p>
          <a:r>
            <a:rPr lang="en-US" dirty="0"/>
            <a:t>ECG / Echocardiogram / MRI / Provocation testing…</a:t>
          </a:r>
        </a:p>
      </dgm:t>
    </dgm:pt>
    <dgm:pt modelId="{5E0DDA09-B62F-4239-878C-C45218399FEF}" type="parTrans" cxnId="{046FE383-994F-48F3-A344-34AFA32D2BBA}">
      <dgm:prSet/>
      <dgm:spPr/>
      <dgm:t>
        <a:bodyPr/>
        <a:lstStyle/>
        <a:p>
          <a:endParaRPr lang="en-US"/>
        </a:p>
      </dgm:t>
    </dgm:pt>
    <dgm:pt modelId="{411B093B-BF5E-4583-BD10-BEA7B02E9AC5}" type="sibTrans" cxnId="{046FE383-994F-48F3-A344-34AFA32D2BBA}">
      <dgm:prSet/>
      <dgm:spPr/>
      <dgm:t>
        <a:bodyPr/>
        <a:lstStyle/>
        <a:p>
          <a:endParaRPr lang="en-US"/>
        </a:p>
      </dgm:t>
    </dgm:pt>
    <dgm:pt modelId="{B018BE8A-C638-4E68-8E40-811AEB610C87}">
      <dgm:prSet/>
      <dgm:spPr/>
      <dgm:t>
        <a:bodyPr/>
        <a:lstStyle/>
        <a:p>
          <a:r>
            <a:rPr lang="en-US"/>
            <a:t>Genetic Testing</a:t>
          </a:r>
        </a:p>
      </dgm:t>
    </dgm:pt>
    <dgm:pt modelId="{3F20EAC5-5C41-4861-B203-5E7A00BDCD54}" type="parTrans" cxnId="{FD3C3390-B2E8-40FD-A3C3-D0B67F64B621}">
      <dgm:prSet/>
      <dgm:spPr/>
      <dgm:t>
        <a:bodyPr/>
        <a:lstStyle/>
        <a:p>
          <a:endParaRPr lang="en-US"/>
        </a:p>
      </dgm:t>
    </dgm:pt>
    <dgm:pt modelId="{DF477DF0-BDF6-4F9F-8859-9917818EE7B9}" type="sibTrans" cxnId="{FD3C3390-B2E8-40FD-A3C3-D0B67F64B621}">
      <dgm:prSet/>
      <dgm:spPr/>
      <dgm:t>
        <a:bodyPr/>
        <a:lstStyle/>
        <a:p>
          <a:endParaRPr lang="en-US"/>
        </a:p>
      </dgm:t>
    </dgm:pt>
    <dgm:pt modelId="{B7BD6108-5541-A347-992B-1B8A422E5964}" type="pres">
      <dgm:prSet presAssocID="{34BB87BA-66DD-4ABD-B732-009FD63BE8DC}" presName="linear" presStyleCnt="0">
        <dgm:presLayoutVars>
          <dgm:dir/>
          <dgm:animLvl val="lvl"/>
          <dgm:resizeHandles val="exact"/>
        </dgm:presLayoutVars>
      </dgm:prSet>
      <dgm:spPr/>
    </dgm:pt>
    <dgm:pt modelId="{A763D71C-E3ED-E846-B7FE-96513C27F013}" type="pres">
      <dgm:prSet presAssocID="{11C9F5B4-921E-4E10-B6C3-1CC2A393DA15}" presName="parentLin" presStyleCnt="0"/>
      <dgm:spPr/>
    </dgm:pt>
    <dgm:pt modelId="{C687030D-08A8-904C-ADDA-7C69A45F3EB5}" type="pres">
      <dgm:prSet presAssocID="{11C9F5B4-921E-4E10-B6C3-1CC2A393DA15}" presName="parentLeftMargin" presStyleLbl="node1" presStyleIdx="0" presStyleCnt="4"/>
      <dgm:spPr/>
    </dgm:pt>
    <dgm:pt modelId="{5B3041B6-EAF0-4848-9929-2C4E18177DAF}" type="pres">
      <dgm:prSet presAssocID="{11C9F5B4-921E-4E10-B6C3-1CC2A393DA1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A6737C0-FCAD-6E48-995C-AEAC5AE4B9CB}" type="pres">
      <dgm:prSet presAssocID="{11C9F5B4-921E-4E10-B6C3-1CC2A393DA15}" presName="negativeSpace" presStyleCnt="0"/>
      <dgm:spPr/>
    </dgm:pt>
    <dgm:pt modelId="{210EDF6B-BB98-DE45-B049-578EA3625C17}" type="pres">
      <dgm:prSet presAssocID="{11C9F5B4-921E-4E10-B6C3-1CC2A393DA15}" presName="childText" presStyleLbl="conFgAcc1" presStyleIdx="0" presStyleCnt="4">
        <dgm:presLayoutVars>
          <dgm:bulletEnabled val="1"/>
        </dgm:presLayoutVars>
      </dgm:prSet>
      <dgm:spPr/>
    </dgm:pt>
    <dgm:pt modelId="{8760DADD-2863-FB4B-B5E1-BE45365C6E0A}" type="pres">
      <dgm:prSet presAssocID="{7E8875A1-8EF7-4EF0-9389-AA62372FD5D7}" presName="spaceBetweenRectangles" presStyleCnt="0"/>
      <dgm:spPr/>
    </dgm:pt>
    <dgm:pt modelId="{3160086E-7839-2E45-9351-1FB37038B077}" type="pres">
      <dgm:prSet presAssocID="{3BA5D48F-405F-43CF-8F2A-67A430F6770F}" presName="parentLin" presStyleCnt="0"/>
      <dgm:spPr/>
    </dgm:pt>
    <dgm:pt modelId="{A3901BCD-1103-8042-A192-574C598715E4}" type="pres">
      <dgm:prSet presAssocID="{3BA5D48F-405F-43CF-8F2A-67A430F6770F}" presName="parentLeftMargin" presStyleLbl="node1" presStyleIdx="0" presStyleCnt="4"/>
      <dgm:spPr/>
    </dgm:pt>
    <dgm:pt modelId="{20C1E11E-F2E9-E747-9AB2-6465499C70D9}" type="pres">
      <dgm:prSet presAssocID="{3BA5D48F-405F-43CF-8F2A-67A430F6770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CCE008A-1BB2-D747-BB9D-06FD2FDF98F3}" type="pres">
      <dgm:prSet presAssocID="{3BA5D48F-405F-43CF-8F2A-67A430F6770F}" presName="negativeSpace" presStyleCnt="0"/>
      <dgm:spPr/>
    </dgm:pt>
    <dgm:pt modelId="{CBC5AAA8-7F4F-4549-B5E4-E2ADAC0537D5}" type="pres">
      <dgm:prSet presAssocID="{3BA5D48F-405F-43CF-8F2A-67A430F6770F}" presName="childText" presStyleLbl="conFgAcc1" presStyleIdx="1" presStyleCnt="4">
        <dgm:presLayoutVars>
          <dgm:bulletEnabled val="1"/>
        </dgm:presLayoutVars>
      </dgm:prSet>
      <dgm:spPr/>
    </dgm:pt>
    <dgm:pt modelId="{E785A2CD-F7A2-054E-A608-8266915B0C83}" type="pres">
      <dgm:prSet presAssocID="{BA8A54B1-4E07-4107-849A-0AE53DAA48D9}" presName="spaceBetweenRectangles" presStyleCnt="0"/>
      <dgm:spPr/>
    </dgm:pt>
    <dgm:pt modelId="{607612EB-807D-0445-903B-E3F5D8C7A4DB}" type="pres">
      <dgm:prSet presAssocID="{A16016F9-7015-4FBF-8D6B-8A08EB287DF6}" presName="parentLin" presStyleCnt="0"/>
      <dgm:spPr/>
    </dgm:pt>
    <dgm:pt modelId="{45ECF121-DFDE-B44C-9228-F40B02ABBC80}" type="pres">
      <dgm:prSet presAssocID="{A16016F9-7015-4FBF-8D6B-8A08EB287DF6}" presName="parentLeftMargin" presStyleLbl="node1" presStyleIdx="1" presStyleCnt="4"/>
      <dgm:spPr/>
    </dgm:pt>
    <dgm:pt modelId="{21A18B41-333D-6E47-971D-31B455E923F7}" type="pres">
      <dgm:prSet presAssocID="{A16016F9-7015-4FBF-8D6B-8A08EB287DF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CFB0A0C-27DE-BA46-A39D-D2CF73EC631D}" type="pres">
      <dgm:prSet presAssocID="{A16016F9-7015-4FBF-8D6B-8A08EB287DF6}" presName="negativeSpace" presStyleCnt="0"/>
      <dgm:spPr/>
    </dgm:pt>
    <dgm:pt modelId="{570A4001-1F52-1A44-BF55-2BFE05893D15}" type="pres">
      <dgm:prSet presAssocID="{A16016F9-7015-4FBF-8D6B-8A08EB287DF6}" presName="childText" presStyleLbl="conFgAcc1" presStyleIdx="2" presStyleCnt="4">
        <dgm:presLayoutVars>
          <dgm:bulletEnabled val="1"/>
        </dgm:presLayoutVars>
      </dgm:prSet>
      <dgm:spPr/>
    </dgm:pt>
    <dgm:pt modelId="{106B4427-A5B9-514C-8A91-FBCC7507818F}" type="pres">
      <dgm:prSet presAssocID="{40C49A26-123C-494B-9F33-B6FF27CB00B7}" presName="spaceBetweenRectangles" presStyleCnt="0"/>
      <dgm:spPr/>
    </dgm:pt>
    <dgm:pt modelId="{58160C86-7F77-BB4B-A9E3-0BB3AD6761BE}" type="pres">
      <dgm:prSet presAssocID="{411E0896-9D94-4C0E-A51C-668DE1A4CCD9}" presName="parentLin" presStyleCnt="0"/>
      <dgm:spPr/>
    </dgm:pt>
    <dgm:pt modelId="{FA614EF8-9397-7748-84F9-40E240932ABA}" type="pres">
      <dgm:prSet presAssocID="{411E0896-9D94-4C0E-A51C-668DE1A4CCD9}" presName="parentLeftMargin" presStyleLbl="node1" presStyleIdx="2" presStyleCnt="4"/>
      <dgm:spPr/>
    </dgm:pt>
    <dgm:pt modelId="{1FE6C1EA-16E8-F649-BEAF-0F27397ADC7E}" type="pres">
      <dgm:prSet presAssocID="{411E0896-9D94-4C0E-A51C-668DE1A4CCD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9B2F5CE-B208-0D48-A00B-FC19370F5728}" type="pres">
      <dgm:prSet presAssocID="{411E0896-9D94-4C0E-A51C-668DE1A4CCD9}" presName="negativeSpace" presStyleCnt="0"/>
      <dgm:spPr/>
    </dgm:pt>
    <dgm:pt modelId="{BF014AFF-F260-134E-BE06-CF2B0713307A}" type="pres">
      <dgm:prSet presAssocID="{411E0896-9D94-4C0E-A51C-668DE1A4CCD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9BEFE00-611B-7249-9885-10D192EBFAE5}" type="presOf" srcId="{6FEA13A2-9822-410C-89AB-5FE79A33AFF7}" destId="{BF014AFF-F260-134E-BE06-CF2B0713307A}" srcOrd="0" destOrd="0" presId="urn:microsoft.com/office/officeart/2005/8/layout/list1"/>
    <dgm:cxn modelId="{5622E51E-4EB4-47C7-BF66-A61AE73583D6}" srcId="{34BB87BA-66DD-4ABD-B732-009FD63BE8DC}" destId="{411E0896-9D94-4C0E-A51C-668DE1A4CCD9}" srcOrd="3" destOrd="0" parTransId="{37DCDCAF-C660-4CFB-B53B-FF9B23737FD5}" sibTransId="{69E75375-3A8D-4952-A2E2-10DBA289031D}"/>
    <dgm:cxn modelId="{9CDCBE36-9690-7347-A7FD-87A3FB7896E1}" type="presOf" srcId="{A16016F9-7015-4FBF-8D6B-8A08EB287DF6}" destId="{21A18B41-333D-6E47-971D-31B455E923F7}" srcOrd="1" destOrd="0" presId="urn:microsoft.com/office/officeart/2005/8/layout/list1"/>
    <dgm:cxn modelId="{8E57755B-2186-3A4C-9800-D2205D456AF7}" type="presOf" srcId="{3BA5D48F-405F-43CF-8F2A-67A430F6770F}" destId="{20C1E11E-F2E9-E747-9AB2-6465499C70D9}" srcOrd="1" destOrd="0" presId="urn:microsoft.com/office/officeart/2005/8/layout/list1"/>
    <dgm:cxn modelId="{F9E9365E-2AA9-4C20-8F3C-160FBACC50E6}" srcId="{34BB87BA-66DD-4ABD-B732-009FD63BE8DC}" destId="{A16016F9-7015-4FBF-8D6B-8A08EB287DF6}" srcOrd="2" destOrd="0" parTransId="{14B692B8-4283-4DE2-85A8-921B27030D2B}" sibTransId="{40C49A26-123C-494B-9F33-B6FF27CB00B7}"/>
    <dgm:cxn modelId="{046FE383-994F-48F3-A344-34AFA32D2BBA}" srcId="{411E0896-9D94-4C0E-A51C-668DE1A4CCD9}" destId="{6FEA13A2-9822-410C-89AB-5FE79A33AFF7}" srcOrd="0" destOrd="0" parTransId="{5E0DDA09-B62F-4239-878C-C45218399FEF}" sibTransId="{411B093B-BF5E-4583-BD10-BEA7B02E9AC5}"/>
    <dgm:cxn modelId="{FD3C3390-B2E8-40FD-A3C3-D0B67F64B621}" srcId="{411E0896-9D94-4C0E-A51C-668DE1A4CCD9}" destId="{B018BE8A-C638-4E68-8E40-811AEB610C87}" srcOrd="1" destOrd="0" parTransId="{3F20EAC5-5C41-4861-B203-5E7A00BDCD54}" sibTransId="{DF477DF0-BDF6-4F9F-8859-9917818EE7B9}"/>
    <dgm:cxn modelId="{52A7D991-6C38-9649-8AE4-97B4CC11690D}" type="presOf" srcId="{3BA5D48F-405F-43CF-8F2A-67A430F6770F}" destId="{A3901BCD-1103-8042-A192-574C598715E4}" srcOrd="0" destOrd="0" presId="urn:microsoft.com/office/officeart/2005/8/layout/list1"/>
    <dgm:cxn modelId="{1D60DF91-5781-354F-8768-455DE3ADE1C7}" type="presOf" srcId="{411E0896-9D94-4C0E-A51C-668DE1A4CCD9}" destId="{1FE6C1EA-16E8-F649-BEAF-0F27397ADC7E}" srcOrd="1" destOrd="0" presId="urn:microsoft.com/office/officeart/2005/8/layout/list1"/>
    <dgm:cxn modelId="{012ACAA9-2323-D74B-A3CD-4941FE119AD3}" type="presOf" srcId="{A16016F9-7015-4FBF-8D6B-8A08EB287DF6}" destId="{45ECF121-DFDE-B44C-9228-F40B02ABBC80}" srcOrd="0" destOrd="0" presId="urn:microsoft.com/office/officeart/2005/8/layout/list1"/>
    <dgm:cxn modelId="{F7D227B6-2856-4949-9A25-B826CEEF58D9}" type="presOf" srcId="{34BB87BA-66DD-4ABD-B732-009FD63BE8DC}" destId="{B7BD6108-5541-A347-992B-1B8A422E5964}" srcOrd="0" destOrd="0" presId="urn:microsoft.com/office/officeart/2005/8/layout/list1"/>
    <dgm:cxn modelId="{A74EFEBA-B3A8-4F9E-9612-012BDA220BEC}" srcId="{34BB87BA-66DD-4ABD-B732-009FD63BE8DC}" destId="{3BA5D48F-405F-43CF-8F2A-67A430F6770F}" srcOrd="1" destOrd="0" parTransId="{8B6D953A-7464-4131-B01E-6AA4452F736C}" sibTransId="{BA8A54B1-4E07-4107-849A-0AE53DAA48D9}"/>
    <dgm:cxn modelId="{30B94CD0-DBA2-E147-99F5-EB7EE92A258B}" type="presOf" srcId="{11C9F5B4-921E-4E10-B6C3-1CC2A393DA15}" destId="{C687030D-08A8-904C-ADDA-7C69A45F3EB5}" srcOrd="0" destOrd="0" presId="urn:microsoft.com/office/officeart/2005/8/layout/list1"/>
    <dgm:cxn modelId="{BD9EF7D1-7026-CA44-BE86-7B781E9CA892}" type="presOf" srcId="{411E0896-9D94-4C0E-A51C-668DE1A4CCD9}" destId="{FA614EF8-9397-7748-84F9-40E240932ABA}" srcOrd="0" destOrd="0" presId="urn:microsoft.com/office/officeart/2005/8/layout/list1"/>
    <dgm:cxn modelId="{42C9A5D7-F763-4876-9413-CF23E26B8F5C}" srcId="{34BB87BA-66DD-4ABD-B732-009FD63BE8DC}" destId="{11C9F5B4-921E-4E10-B6C3-1CC2A393DA15}" srcOrd="0" destOrd="0" parTransId="{736936C6-D069-421F-AE14-DE7E10F1E1CF}" sibTransId="{7E8875A1-8EF7-4EF0-9389-AA62372FD5D7}"/>
    <dgm:cxn modelId="{9164C3DD-F0AA-0646-A082-8820A1091772}" type="presOf" srcId="{B018BE8A-C638-4E68-8E40-811AEB610C87}" destId="{BF014AFF-F260-134E-BE06-CF2B0713307A}" srcOrd="0" destOrd="1" presId="urn:microsoft.com/office/officeart/2005/8/layout/list1"/>
    <dgm:cxn modelId="{FE0B7FEC-7124-D44E-AE14-374519E82E77}" type="presOf" srcId="{11C9F5B4-921E-4E10-B6C3-1CC2A393DA15}" destId="{5B3041B6-EAF0-4848-9929-2C4E18177DAF}" srcOrd="1" destOrd="0" presId="urn:microsoft.com/office/officeart/2005/8/layout/list1"/>
    <dgm:cxn modelId="{A2DE7CA4-8E50-C14E-BE1C-3F7B2FBEC1ED}" type="presParOf" srcId="{B7BD6108-5541-A347-992B-1B8A422E5964}" destId="{A763D71C-E3ED-E846-B7FE-96513C27F013}" srcOrd="0" destOrd="0" presId="urn:microsoft.com/office/officeart/2005/8/layout/list1"/>
    <dgm:cxn modelId="{F57C6C59-585D-244E-8193-A0235AAC26EE}" type="presParOf" srcId="{A763D71C-E3ED-E846-B7FE-96513C27F013}" destId="{C687030D-08A8-904C-ADDA-7C69A45F3EB5}" srcOrd="0" destOrd="0" presId="urn:microsoft.com/office/officeart/2005/8/layout/list1"/>
    <dgm:cxn modelId="{93EB34CC-C1B5-3F4B-AD67-6B8F0E109E4C}" type="presParOf" srcId="{A763D71C-E3ED-E846-B7FE-96513C27F013}" destId="{5B3041B6-EAF0-4848-9929-2C4E18177DAF}" srcOrd="1" destOrd="0" presId="urn:microsoft.com/office/officeart/2005/8/layout/list1"/>
    <dgm:cxn modelId="{659218C0-79D7-6E42-A5FF-3CF81CF42CE1}" type="presParOf" srcId="{B7BD6108-5541-A347-992B-1B8A422E5964}" destId="{FA6737C0-FCAD-6E48-995C-AEAC5AE4B9CB}" srcOrd="1" destOrd="0" presId="urn:microsoft.com/office/officeart/2005/8/layout/list1"/>
    <dgm:cxn modelId="{7311998B-7C09-C14E-8B55-B684F838ACCD}" type="presParOf" srcId="{B7BD6108-5541-A347-992B-1B8A422E5964}" destId="{210EDF6B-BB98-DE45-B049-578EA3625C17}" srcOrd="2" destOrd="0" presId="urn:microsoft.com/office/officeart/2005/8/layout/list1"/>
    <dgm:cxn modelId="{851147DA-7A7C-634E-BDF9-C7673462347A}" type="presParOf" srcId="{B7BD6108-5541-A347-992B-1B8A422E5964}" destId="{8760DADD-2863-FB4B-B5E1-BE45365C6E0A}" srcOrd="3" destOrd="0" presId="urn:microsoft.com/office/officeart/2005/8/layout/list1"/>
    <dgm:cxn modelId="{15044216-A0F8-A644-8804-DBA547409896}" type="presParOf" srcId="{B7BD6108-5541-A347-992B-1B8A422E5964}" destId="{3160086E-7839-2E45-9351-1FB37038B077}" srcOrd="4" destOrd="0" presId="urn:microsoft.com/office/officeart/2005/8/layout/list1"/>
    <dgm:cxn modelId="{49B83F68-0C52-184E-825E-0922FEB87975}" type="presParOf" srcId="{3160086E-7839-2E45-9351-1FB37038B077}" destId="{A3901BCD-1103-8042-A192-574C598715E4}" srcOrd="0" destOrd="0" presId="urn:microsoft.com/office/officeart/2005/8/layout/list1"/>
    <dgm:cxn modelId="{CAB1E918-4772-5742-B9F4-7A00B4577122}" type="presParOf" srcId="{3160086E-7839-2E45-9351-1FB37038B077}" destId="{20C1E11E-F2E9-E747-9AB2-6465499C70D9}" srcOrd="1" destOrd="0" presId="urn:microsoft.com/office/officeart/2005/8/layout/list1"/>
    <dgm:cxn modelId="{F44204B8-2935-6C47-8F0C-92ECE58AD36B}" type="presParOf" srcId="{B7BD6108-5541-A347-992B-1B8A422E5964}" destId="{BCCE008A-1BB2-D747-BB9D-06FD2FDF98F3}" srcOrd="5" destOrd="0" presId="urn:microsoft.com/office/officeart/2005/8/layout/list1"/>
    <dgm:cxn modelId="{2676B7C6-B8B0-3C41-90B8-C4798997FCCA}" type="presParOf" srcId="{B7BD6108-5541-A347-992B-1B8A422E5964}" destId="{CBC5AAA8-7F4F-4549-B5E4-E2ADAC0537D5}" srcOrd="6" destOrd="0" presId="urn:microsoft.com/office/officeart/2005/8/layout/list1"/>
    <dgm:cxn modelId="{DA7F1DF5-3548-0142-8B9E-7DF6CABC8951}" type="presParOf" srcId="{B7BD6108-5541-A347-992B-1B8A422E5964}" destId="{E785A2CD-F7A2-054E-A608-8266915B0C83}" srcOrd="7" destOrd="0" presId="urn:microsoft.com/office/officeart/2005/8/layout/list1"/>
    <dgm:cxn modelId="{43E1C260-BE6B-864B-B189-63E38F4B390E}" type="presParOf" srcId="{B7BD6108-5541-A347-992B-1B8A422E5964}" destId="{607612EB-807D-0445-903B-E3F5D8C7A4DB}" srcOrd="8" destOrd="0" presId="urn:microsoft.com/office/officeart/2005/8/layout/list1"/>
    <dgm:cxn modelId="{7306350A-5910-AC41-BF3F-5F3DEF54E244}" type="presParOf" srcId="{607612EB-807D-0445-903B-E3F5D8C7A4DB}" destId="{45ECF121-DFDE-B44C-9228-F40B02ABBC80}" srcOrd="0" destOrd="0" presId="urn:microsoft.com/office/officeart/2005/8/layout/list1"/>
    <dgm:cxn modelId="{C775EFF3-3BBE-FA41-9F7E-A1567E70AEFB}" type="presParOf" srcId="{607612EB-807D-0445-903B-E3F5D8C7A4DB}" destId="{21A18B41-333D-6E47-971D-31B455E923F7}" srcOrd="1" destOrd="0" presId="urn:microsoft.com/office/officeart/2005/8/layout/list1"/>
    <dgm:cxn modelId="{A0289701-59D4-DD41-B69B-3A0080925B45}" type="presParOf" srcId="{B7BD6108-5541-A347-992B-1B8A422E5964}" destId="{FCFB0A0C-27DE-BA46-A39D-D2CF73EC631D}" srcOrd="9" destOrd="0" presId="urn:microsoft.com/office/officeart/2005/8/layout/list1"/>
    <dgm:cxn modelId="{07E1CE65-557C-814A-AE3C-028A0F7C1A0B}" type="presParOf" srcId="{B7BD6108-5541-A347-992B-1B8A422E5964}" destId="{570A4001-1F52-1A44-BF55-2BFE05893D15}" srcOrd="10" destOrd="0" presId="urn:microsoft.com/office/officeart/2005/8/layout/list1"/>
    <dgm:cxn modelId="{5E2B72C3-2541-194C-973E-471675236625}" type="presParOf" srcId="{B7BD6108-5541-A347-992B-1B8A422E5964}" destId="{106B4427-A5B9-514C-8A91-FBCC7507818F}" srcOrd="11" destOrd="0" presId="urn:microsoft.com/office/officeart/2005/8/layout/list1"/>
    <dgm:cxn modelId="{35661D39-E4A2-284D-BA6D-A1BB37DB20F2}" type="presParOf" srcId="{B7BD6108-5541-A347-992B-1B8A422E5964}" destId="{58160C86-7F77-BB4B-A9E3-0BB3AD6761BE}" srcOrd="12" destOrd="0" presId="urn:microsoft.com/office/officeart/2005/8/layout/list1"/>
    <dgm:cxn modelId="{9AE07A59-8A08-574C-9C85-9D34F3FD694B}" type="presParOf" srcId="{58160C86-7F77-BB4B-A9E3-0BB3AD6761BE}" destId="{FA614EF8-9397-7748-84F9-40E240932ABA}" srcOrd="0" destOrd="0" presId="urn:microsoft.com/office/officeart/2005/8/layout/list1"/>
    <dgm:cxn modelId="{BA588731-53F2-D84B-BA0B-B0D1801ED159}" type="presParOf" srcId="{58160C86-7F77-BB4B-A9E3-0BB3AD6761BE}" destId="{1FE6C1EA-16E8-F649-BEAF-0F27397ADC7E}" srcOrd="1" destOrd="0" presId="urn:microsoft.com/office/officeart/2005/8/layout/list1"/>
    <dgm:cxn modelId="{D24BFAC2-4024-4A4D-8E1B-27FAE0EEB9A8}" type="presParOf" srcId="{B7BD6108-5541-A347-992B-1B8A422E5964}" destId="{39B2F5CE-B208-0D48-A00B-FC19370F5728}" srcOrd="13" destOrd="0" presId="urn:microsoft.com/office/officeart/2005/8/layout/list1"/>
    <dgm:cxn modelId="{7200494A-4D8D-AC4D-A2A7-B4F2C01E8C5C}" type="presParOf" srcId="{B7BD6108-5541-A347-992B-1B8A422E5964}" destId="{BF014AFF-F260-134E-BE06-CF2B0713307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96A8F6-B36C-4059-8B92-2DBBB724F831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C8BD5F6-1B2D-4CF8-ABD1-28E7016BE03F}">
      <dgm:prSet/>
      <dgm:spPr/>
      <dgm:t>
        <a:bodyPr/>
        <a:lstStyle/>
        <a:p>
          <a:r>
            <a:rPr lang="en-US" dirty="0"/>
            <a:t>Protect the patient</a:t>
          </a:r>
        </a:p>
      </dgm:t>
    </dgm:pt>
    <dgm:pt modelId="{C1BF608A-CA93-40E8-A719-16D79FA57233}" type="parTrans" cxnId="{1BEB98EC-7774-483D-B95A-EC5CEA6F41CD}">
      <dgm:prSet/>
      <dgm:spPr/>
      <dgm:t>
        <a:bodyPr/>
        <a:lstStyle/>
        <a:p>
          <a:endParaRPr lang="en-US"/>
        </a:p>
      </dgm:t>
    </dgm:pt>
    <dgm:pt modelId="{765DE407-71DD-4E9A-88E4-B44F634C5530}" type="sibTrans" cxnId="{1BEB98EC-7774-483D-B95A-EC5CEA6F41CD}">
      <dgm:prSet/>
      <dgm:spPr/>
      <dgm:t>
        <a:bodyPr/>
        <a:lstStyle/>
        <a:p>
          <a:endParaRPr lang="en-US"/>
        </a:p>
      </dgm:t>
    </dgm:pt>
    <dgm:pt modelId="{55E976B5-C08B-4987-B74C-33EAF350C149}">
      <dgm:prSet/>
      <dgm:spPr/>
      <dgm:t>
        <a:bodyPr/>
        <a:lstStyle/>
        <a:p>
          <a:r>
            <a:rPr lang="en-US" dirty="0"/>
            <a:t>Medication</a:t>
          </a:r>
        </a:p>
      </dgm:t>
    </dgm:pt>
    <dgm:pt modelId="{CC715CDD-46A9-4BF6-91E5-4169E014344D}" type="parTrans" cxnId="{32CB5460-DFC2-4764-BBDA-AFE2A301E32E}">
      <dgm:prSet/>
      <dgm:spPr/>
      <dgm:t>
        <a:bodyPr/>
        <a:lstStyle/>
        <a:p>
          <a:endParaRPr lang="en-US"/>
        </a:p>
      </dgm:t>
    </dgm:pt>
    <dgm:pt modelId="{DCC23079-229C-4C2B-9415-456A301B99A2}" type="sibTrans" cxnId="{32CB5460-DFC2-4764-BBDA-AFE2A301E32E}">
      <dgm:prSet/>
      <dgm:spPr/>
      <dgm:t>
        <a:bodyPr/>
        <a:lstStyle/>
        <a:p>
          <a:endParaRPr lang="en-US"/>
        </a:p>
      </dgm:t>
    </dgm:pt>
    <dgm:pt modelId="{1CE7044C-E6A5-46E1-BFBC-757BEFADA98F}">
      <dgm:prSet/>
      <dgm:spPr/>
      <dgm:t>
        <a:bodyPr/>
        <a:lstStyle/>
        <a:p>
          <a:r>
            <a:rPr lang="en-US" dirty="0"/>
            <a:t>Lifestyle modification</a:t>
          </a:r>
        </a:p>
      </dgm:t>
    </dgm:pt>
    <dgm:pt modelId="{8819865E-748F-453F-B8E7-F7709AE80D6B}" type="parTrans" cxnId="{CB5A18A6-6C3B-4D0A-8F3A-1D84D6CC21C1}">
      <dgm:prSet/>
      <dgm:spPr/>
      <dgm:t>
        <a:bodyPr/>
        <a:lstStyle/>
        <a:p>
          <a:endParaRPr lang="en-US"/>
        </a:p>
      </dgm:t>
    </dgm:pt>
    <dgm:pt modelId="{476C0EE3-6D6E-49A0-876C-048E5F9A218E}" type="sibTrans" cxnId="{CB5A18A6-6C3B-4D0A-8F3A-1D84D6CC21C1}">
      <dgm:prSet/>
      <dgm:spPr/>
      <dgm:t>
        <a:bodyPr/>
        <a:lstStyle/>
        <a:p>
          <a:endParaRPr lang="en-US"/>
        </a:p>
      </dgm:t>
    </dgm:pt>
    <dgm:pt modelId="{3CC9146A-C171-45EE-9326-D1CD94319E16}">
      <dgm:prSet/>
      <dgm:spPr/>
      <dgm:t>
        <a:bodyPr/>
        <a:lstStyle/>
        <a:p>
          <a:r>
            <a:rPr lang="en-US" dirty="0"/>
            <a:t>Defibrillator implantation</a:t>
          </a:r>
        </a:p>
      </dgm:t>
    </dgm:pt>
    <dgm:pt modelId="{66113668-31EE-4826-A3A7-2362CFF6486E}" type="parTrans" cxnId="{1007ED0B-288E-4195-B46F-C251B7E6CD20}">
      <dgm:prSet/>
      <dgm:spPr/>
      <dgm:t>
        <a:bodyPr/>
        <a:lstStyle/>
        <a:p>
          <a:endParaRPr lang="en-US"/>
        </a:p>
      </dgm:t>
    </dgm:pt>
    <dgm:pt modelId="{4163D477-57E5-4DFD-BABD-DDD43D3DA66C}" type="sibTrans" cxnId="{1007ED0B-288E-4195-B46F-C251B7E6CD20}">
      <dgm:prSet/>
      <dgm:spPr/>
      <dgm:t>
        <a:bodyPr/>
        <a:lstStyle/>
        <a:p>
          <a:endParaRPr lang="en-US"/>
        </a:p>
      </dgm:t>
    </dgm:pt>
    <dgm:pt modelId="{AF3E7BD2-9A2C-4D7D-A35A-32F4D763D197}">
      <dgm:prSet/>
      <dgm:spPr/>
      <dgm:t>
        <a:bodyPr/>
        <a:lstStyle/>
        <a:p>
          <a:r>
            <a:rPr lang="en-US"/>
            <a:t>Ablation </a:t>
          </a:r>
        </a:p>
      </dgm:t>
    </dgm:pt>
    <dgm:pt modelId="{0E1654F8-EA9A-4B0C-A3B1-FF60E86D504E}" type="parTrans" cxnId="{DB72B9D1-F432-40CF-AA0B-1429E400268F}">
      <dgm:prSet/>
      <dgm:spPr/>
      <dgm:t>
        <a:bodyPr/>
        <a:lstStyle/>
        <a:p>
          <a:endParaRPr lang="en-US"/>
        </a:p>
      </dgm:t>
    </dgm:pt>
    <dgm:pt modelId="{08B16F89-930C-4F15-9A46-058751B7C7C9}" type="sibTrans" cxnId="{DB72B9D1-F432-40CF-AA0B-1429E400268F}">
      <dgm:prSet/>
      <dgm:spPr/>
      <dgm:t>
        <a:bodyPr/>
        <a:lstStyle/>
        <a:p>
          <a:endParaRPr lang="en-US"/>
        </a:p>
      </dgm:t>
    </dgm:pt>
    <dgm:pt modelId="{1332D51F-47FB-4EE2-B305-B74C97655737}">
      <dgm:prSet/>
      <dgm:spPr/>
      <dgm:t>
        <a:bodyPr/>
        <a:lstStyle/>
        <a:p>
          <a:r>
            <a:rPr lang="en-US"/>
            <a:t>Protect the family</a:t>
          </a:r>
        </a:p>
      </dgm:t>
    </dgm:pt>
    <dgm:pt modelId="{9AFE5515-093A-4E07-849C-53235262BFA9}" type="parTrans" cxnId="{9468FD10-1481-475F-B372-FE67D442F8BD}">
      <dgm:prSet/>
      <dgm:spPr/>
      <dgm:t>
        <a:bodyPr/>
        <a:lstStyle/>
        <a:p>
          <a:endParaRPr lang="en-US"/>
        </a:p>
      </dgm:t>
    </dgm:pt>
    <dgm:pt modelId="{87A77875-8F2E-4AE8-B8CA-280555AD8186}" type="sibTrans" cxnId="{9468FD10-1481-475F-B372-FE67D442F8BD}">
      <dgm:prSet/>
      <dgm:spPr/>
      <dgm:t>
        <a:bodyPr/>
        <a:lstStyle/>
        <a:p>
          <a:endParaRPr lang="en-US"/>
        </a:p>
      </dgm:t>
    </dgm:pt>
    <dgm:pt modelId="{E29D2859-BC56-41DA-BC26-D579B8F702E3}">
      <dgm:prSet/>
      <dgm:spPr/>
      <dgm:t>
        <a:bodyPr/>
        <a:lstStyle/>
        <a:p>
          <a:r>
            <a:rPr lang="en-US" dirty="0"/>
            <a:t>Cascade Screening</a:t>
          </a:r>
        </a:p>
      </dgm:t>
    </dgm:pt>
    <dgm:pt modelId="{6199AFBB-877B-4CF5-8DBD-E75DAADA5E25}" type="parTrans" cxnId="{60508B52-4380-49C8-8031-B766D8A69A86}">
      <dgm:prSet/>
      <dgm:spPr/>
      <dgm:t>
        <a:bodyPr/>
        <a:lstStyle/>
        <a:p>
          <a:endParaRPr lang="en-US"/>
        </a:p>
      </dgm:t>
    </dgm:pt>
    <dgm:pt modelId="{F9F873BC-8B3C-4160-866F-36203EAE37C9}" type="sibTrans" cxnId="{60508B52-4380-49C8-8031-B766D8A69A86}">
      <dgm:prSet/>
      <dgm:spPr/>
      <dgm:t>
        <a:bodyPr/>
        <a:lstStyle/>
        <a:p>
          <a:endParaRPr lang="en-US"/>
        </a:p>
      </dgm:t>
    </dgm:pt>
    <dgm:pt modelId="{C1F7718C-34E1-BD4A-9E09-52121E6E1248}">
      <dgm:prSet/>
      <dgm:spPr/>
      <dgm:t>
        <a:bodyPr/>
        <a:lstStyle/>
        <a:p>
          <a:r>
            <a:rPr lang="en-US" dirty="0"/>
            <a:t>Medication awareness</a:t>
          </a:r>
        </a:p>
      </dgm:t>
    </dgm:pt>
    <dgm:pt modelId="{AD246A8E-79B5-2F4E-BDAF-54D7214B1CFE}" type="parTrans" cxnId="{0FEC3D28-BACE-CE48-BFF0-6EBDE8F3B143}">
      <dgm:prSet/>
      <dgm:spPr/>
      <dgm:t>
        <a:bodyPr/>
        <a:lstStyle/>
        <a:p>
          <a:endParaRPr lang="en-US"/>
        </a:p>
      </dgm:t>
    </dgm:pt>
    <dgm:pt modelId="{2E0F9E1F-F031-A945-9FA1-7EFC0DC57E8D}" type="sibTrans" cxnId="{0FEC3D28-BACE-CE48-BFF0-6EBDE8F3B143}">
      <dgm:prSet/>
      <dgm:spPr/>
      <dgm:t>
        <a:bodyPr/>
        <a:lstStyle/>
        <a:p>
          <a:endParaRPr lang="en-US"/>
        </a:p>
      </dgm:t>
    </dgm:pt>
    <dgm:pt modelId="{CF592B89-B24A-FA46-BC90-CC73C1317034}">
      <dgm:prSet/>
      <dgm:spPr/>
      <dgm:t>
        <a:bodyPr/>
        <a:lstStyle/>
        <a:p>
          <a:r>
            <a:rPr lang="en-US" dirty="0"/>
            <a:t>Awareness – patient / family</a:t>
          </a:r>
        </a:p>
      </dgm:t>
    </dgm:pt>
    <dgm:pt modelId="{6F847EE8-19FD-D444-B5AF-218BAEB9D40B}" type="parTrans" cxnId="{2800E636-0C2D-FF4D-89D5-4D17D7AF35F6}">
      <dgm:prSet/>
      <dgm:spPr/>
      <dgm:t>
        <a:bodyPr/>
        <a:lstStyle/>
        <a:p>
          <a:endParaRPr lang="en-US"/>
        </a:p>
      </dgm:t>
    </dgm:pt>
    <dgm:pt modelId="{5EAA0EE0-D90B-7846-8DAC-AA7FC6B6AF11}" type="sibTrans" cxnId="{2800E636-0C2D-FF4D-89D5-4D17D7AF35F6}">
      <dgm:prSet/>
      <dgm:spPr/>
      <dgm:t>
        <a:bodyPr/>
        <a:lstStyle/>
        <a:p>
          <a:endParaRPr lang="en-US"/>
        </a:p>
      </dgm:t>
    </dgm:pt>
    <dgm:pt modelId="{C36B58D8-0DB7-7644-AE61-4692D007EC6E}" type="pres">
      <dgm:prSet presAssocID="{6196A8F6-B36C-4059-8B92-2DBBB724F831}" presName="linear" presStyleCnt="0">
        <dgm:presLayoutVars>
          <dgm:dir/>
          <dgm:animLvl val="lvl"/>
          <dgm:resizeHandles val="exact"/>
        </dgm:presLayoutVars>
      </dgm:prSet>
      <dgm:spPr/>
    </dgm:pt>
    <dgm:pt modelId="{CA21541F-DF0F-7F4E-B1A3-5D4EE78A45B8}" type="pres">
      <dgm:prSet presAssocID="{EC8BD5F6-1B2D-4CF8-ABD1-28E7016BE03F}" presName="parentLin" presStyleCnt="0"/>
      <dgm:spPr/>
    </dgm:pt>
    <dgm:pt modelId="{0B81D403-026F-6640-AD1F-66C304E2308C}" type="pres">
      <dgm:prSet presAssocID="{EC8BD5F6-1B2D-4CF8-ABD1-28E7016BE03F}" presName="parentLeftMargin" presStyleLbl="node1" presStyleIdx="0" presStyleCnt="2"/>
      <dgm:spPr/>
    </dgm:pt>
    <dgm:pt modelId="{8993B4AE-25AA-8A45-AE15-B354B0A2CD91}" type="pres">
      <dgm:prSet presAssocID="{EC8BD5F6-1B2D-4CF8-ABD1-28E7016BE0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4801E64-B92E-4A46-A80F-774476F45FF3}" type="pres">
      <dgm:prSet presAssocID="{EC8BD5F6-1B2D-4CF8-ABD1-28E7016BE03F}" presName="negativeSpace" presStyleCnt="0"/>
      <dgm:spPr/>
    </dgm:pt>
    <dgm:pt modelId="{461C7C9C-DE9D-E447-9617-5C5B973819DB}" type="pres">
      <dgm:prSet presAssocID="{EC8BD5F6-1B2D-4CF8-ABD1-28E7016BE03F}" presName="childText" presStyleLbl="conFgAcc1" presStyleIdx="0" presStyleCnt="2">
        <dgm:presLayoutVars>
          <dgm:bulletEnabled val="1"/>
        </dgm:presLayoutVars>
      </dgm:prSet>
      <dgm:spPr/>
    </dgm:pt>
    <dgm:pt modelId="{CCFB0DD8-374D-DE46-9E12-107147A0910F}" type="pres">
      <dgm:prSet presAssocID="{765DE407-71DD-4E9A-88E4-B44F634C5530}" presName="spaceBetweenRectangles" presStyleCnt="0"/>
      <dgm:spPr/>
    </dgm:pt>
    <dgm:pt modelId="{D678EB6A-59FF-F54E-9F4E-166137C48CA0}" type="pres">
      <dgm:prSet presAssocID="{1332D51F-47FB-4EE2-B305-B74C97655737}" presName="parentLin" presStyleCnt="0"/>
      <dgm:spPr/>
    </dgm:pt>
    <dgm:pt modelId="{1DCE8FA0-DF9B-724E-BF9E-3C64F6773DF0}" type="pres">
      <dgm:prSet presAssocID="{1332D51F-47FB-4EE2-B305-B74C97655737}" presName="parentLeftMargin" presStyleLbl="node1" presStyleIdx="0" presStyleCnt="2"/>
      <dgm:spPr/>
    </dgm:pt>
    <dgm:pt modelId="{0EA8738D-62CD-BB4B-96B1-F08765594E1A}" type="pres">
      <dgm:prSet presAssocID="{1332D51F-47FB-4EE2-B305-B74C9765573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E3FF534-32A3-E841-9906-F2AD3542F234}" type="pres">
      <dgm:prSet presAssocID="{1332D51F-47FB-4EE2-B305-B74C97655737}" presName="negativeSpace" presStyleCnt="0"/>
      <dgm:spPr/>
    </dgm:pt>
    <dgm:pt modelId="{985DAC25-B736-704F-BD98-EF6DCD23D5AD}" type="pres">
      <dgm:prSet presAssocID="{1332D51F-47FB-4EE2-B305-B74C9765573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007ED0B-288E-4195-B46F-C251B7E6CD20}" srcId="{EC8BD5F6-1B2D-4CF8-ABD1-28E7016BE03F}" destId="{3CC9146A-C171-45EE-9326-D1CD94319E16}" srcOrd="4" destOrd="0" parTransId="{66113668-31EE-4826-A3A7-2362CFF6486E}" sibTransId="{4163D477-57E5-4DFD-BABD-DDD43D3DA66C}"/>
    <dgm:cxn modelId="{9468FD10-1481-475F-B372-FE67D442F8BD}" srcId="{6196A8F6-B36C-4059-8B92-2DBBB724F831}" destId="{1332D51F-47FB-4EE2-B305-B74C97655737}" srcOrd="1" destOrd="0" parTransId="{9AFE5515-093A-4E07-849C-53235262BFA9}" sibTransId="{87A77875-8F2E-4AE8-B8CA-280555AD8186}"/>
    <dgm:cxn modelId="{97DEFF1A-B926-A448-81C4-C663A73B6F72}" type="presOf" srcId="{3CC9146A-C171-45EE-9326-D1CD94319E16}" destId="{461C7C9C-DE9D-E447-9617-5C5B973819DB}" srcOrd="0" destOrd="4" presId="urn:microsoft.com/office/officeart/2005/8/layout/list1"/>
    <dgm:cxn modelId="{40C30F1E-3B3B-2B42-9B63-A14F5D3D1FA1}" type="presOf" srcId="{EC8BD5F6-1B2D-4CF8-ABD1-28E7016BE03F}" destId="{8993B4AE-25AA-8A45-AE15-B354B0A2CD91}" srcOrd="1" destOrd="0" presId="urn:microsoft.com/office/officeart/2005/8/layout/list1"/>
    <dgm:cxn modelId="{0FEC3D28-BACE-CE48-BFF0-6EBDE8F3B143}" srcId="{EC8BD5F6-1B2D-4CF8-ABD1-28E7016BE03F}" destId="{C1F7718C-34E1-BD4A-9E09-52121E6E1248}" srcOrd="3" destOrd="0" parTransId="{AD246A8E-79B5-2F4E-BDAF-54D7214B1CFE}" sibTransId="{2E0F9E1F-F031-A945-9FA1-7EFC0DC57E8D}"/>
    <dgm:cxn modelId="{2800E636-0C2D-FF4D-89D5-4D17D7AF35F6}" srcId="{EC8BD5F6-1B2D-4CF8-ABD1-28E7016BE03F}" destId="{CF592B89-B24A-FA46-BC90-CC73C1317034}" srcOrd="0" destOrd="0" parTransId="{6F847EE8-19FD-D444-B5AF-218BAEB9D40B}" sibTransId="{5EAA0EE0-D90B-7846-8DAC-AA7FC6B6AF11}"/>
    <dgm:cxn modelId="{CF788F5C-3D6A-BA4A-8B9C-73805BE87DDA}" type="presOf" srcId="{55E976B5-C08B-4987-B74C-33EAF350C149}" destId="{461C7C9C-DE9D-E447-9617-5C5B973819DB}" srcOrd="0" destOrd="1" presId="urn:microsoft.com/office/officeart/2005/8/layout/list1"/>
    <dgm:cxn modelId="{32CB5460-DFC2-4764-BBDA-AFE2A301E32E}" srcId="{EC8BD5F6-1B2D-4CF8-ABD1-28E7016BE03F}" destId="{55E976B5-C08B-4987-B74C-33EAF350C149}" srcOrd="1" destOrd="0" parTransId="{CC715CDD-46A9-4BF6-91E5-4169E014344D}" sibTransId="{DCC23079-229C-4C2B-9415-456A301B99A2}"/>
    <dgm:cxn modelId="{4264CC69-9089-A443-8D4B-33CB956060C8}" type="presOf" srcId="{AF3E7BD2-9A2C-4D7D-A35A-32F4D763D197}" destId="{461C7C9C-DE9D-E447-9617-5C5B973819DB}" srcOrd="0" destOrd="5" presId="urn:microsoft.com/office/officeart/2005/8/layout/list1"/>
    <dgm:cxn modelId="{6E7F9B6B-3FAE-6E40-BD8A-9170D2DE61E9}" type="presOf" srcId="{1332D51F-47FB-4EE2-B305-B74C97655737}" destId="{1DCE8FA0-DF9B-724E-BF9E-3C64F6773DF0}" srcOrd="0" destOrd="0" presId="urn:microsoft.com/office/officeart/2005/8/layout/list1"/>
    <dgm:cxn modelId="{60508B52-4380-49C8-8031-B766D8A69A86}" srcId="{1332D51F-47FB-4EE2-B305-B74C97655737}" destId="{E29D2859-BC56-41DA-BC26-D579B8F702E3}" srcOrd="0" destOrd="0" parTransId="{6199AFBB-877B-4CF5-8DBD-E75DAADA5E25}" sibTransId="{F9F873BC-8B3C-4160-866F-36203EAE37C9}"/>
    <dgm:cxn modelId="{B51B5256-B7A8-F741-9146-0693BEE449A7}" type="presOf" srcId="{6196A8F6-B36C-4059-8B92-2DBBB724F831}" destId="{C36B58D8-0DB7-7644-AE61-4692D007EC6E}" srcOrd="0" destOrd="0" presId="urn:microsoft.com/office/officeart/2005/8/layout/list1"/>
    <dgm:cxn modelId="{0B9B5582-CC23-2F40-9157-0ED81F4ED197}" type="presOf" srcId="{E29D2859-BC56-41DA-BC26-D579B8F702E3}" destId="{985DAC25-B736-704F-BD98-EF6DCD23D5AD}" srcOrd="0" destOrd="0" presId="urn:microsoft.com/office/officeart/2005/8/layout/list1"/>
    <dgm:cxn modelId="{7A97A985-8C73-104D-B687-F77EB157C310}" type="presOf" srcId="{EC8BD5F6-1B2D-4CF8-ABD1-28E7016BE03F}" destId="{0B81D403-026F-6640-AD1F-66C304E2308C}" srcOrd="0" destOrd="0" presId="urn:microsoft.com/office/officeart/2005/8/layout/list1"/>
    <dgm:cxn modelId="{9973068F-5B8E-1B4E-B312-BEAD5662C359}" type="presOf" srcId="{C1F7718C-34E1-BD4A-9E09-52121E6E1248}" destId="{461C7C9C-DE9D-E447-9617-5C5B973819DB}" srcOrd="0" destOrd="3" presId="urn:microsoft.com/office/officeart/2005/8/layout/list1"/>
    <dgm:cxn modelId="{0B798C95-F501-D544-B0CB-30A987E06081}" type="presOf" srcId="{1CE7044C-E6A5-46E1-BFBC-757BEFADA98F}" destId="{461C7C9C-DE9D-E447-9617-5C5B973819DB}" srcOrd="0" destOrd="2" presId="urn:microsoft.com/office/officeart/2005/8/layout/list1"/>
    <dgm:cxn modelId="{CB5A18A6-6C3B-4D0A-8F3A-1D84D6CC21C1}" srcId="{EC8BD5F6-1B2D-4CF8-ABD1-28E7016BE03F}" destId="{1CE7044C-E6A5-46E1-BFBC-757BEFADA98F}" srcOrd="2" destOrd="0" parTransId="{8819865E-748F-453F-B8E7-F7709AE80D6B}" sibTransId="{476C0EE3-6D6E-49A0-876C-048E5F9A218E}"/>
    <dgm:cxn modelId="{F2F482B0-02C8-1542-A8BB-F26936B84E66}" type="presOf" srcId="{1332D51F-47FB-4EE2-B305-B74C97655737}" destId="{0EA8738D-62CD-BB4B-96B1-F08765594E1A}" srcOrd="1" destOrd="0" presId="urn:microsoft.com/office/officeart/2005/8/layout/list1"/>
    <dgm:cxn modelId="{DB72B9D1-F432-40CF-AA0B-1429E400268F}" srcId="{EC8BD5F6-1B2D-4CF8-ABD1-28E7016BE03F}" destId="{AF3E7BD2-9A2C-4D7D-A35A-32F4D763D197}" srcOrd="5" destOrd="0" parTransId="{0E1654F8-EA9A-4B0C-A3B1-FF60E86D504E}" sibTransId="{08B16F89-930C-4F15-9A46-058751B7C7C9}"/>
    <dgm:cxn modelId="{D7A022D6-30C3-904A-8D43-6CC26AA90BC6}" type="presOf" srcId="{CF592B89-B24A-FA46-BC90-CC73C1317034}" destId="{461C7C9C-DE9D-E447-9617-5C5B973819DB}" srcOrd="0" destOrd="0" presId="urn:microsoft.com/office/officeart/2005/8/layout/list1"/>
    <dgm:cxn modelId="{1BEB98EC-7774-483D-B95A-EC5CEA6F41CD}" srcId="{6196A8F6-B36C-4059-8B92-2DBBB724F831}" destId="{EC8BD5F6-1B2D-4CF8-ABD1-28E7016BE03F}" srcOrd="0" destOrd="0" parTransId="{C1BF608A-CA93-40E8-A719-16D79FA57233}" sibTransId="{765DE407-71DD-4E9A-88E4-B44F634C5530}"/>
    <dgm:cxn modelId="{86DA15A2-8C39-6140-A888-B51B62EB0D30}" type="presParOf" srcId="{C36B58D8-0DB7-7644-AE61-4692D007EC6E}" destId="{CA21541F-DF0F-7F4E-B1A3-5D4EE78A45B8}" srcOrd="0" destOrd="0" presId="urn:microsoft.com/office/officeart/2005/8/layout/list1"/>
    <dgm:cxn modelId="{41F36CA0-1B66-3C40-A848-96CF0E7B94E3}" type="presParOf" srcId="{CA21541F-DF0F-7F4E-B1A3-5D4EE78A45B8}" destId="{0B81D403-026F-6640-AD1F-66C304E2308C}" srcOrd="0" destOrd="0" presId="urn:microsoft.com/office/officeart/2005/8/layout/list1"/>
    <dgm:cxn modelId="{7CCABBE8-B13C-E44C-ABC1-0E48903F4E0A}" type="presParOf" srcId="{CA21541F-DF0F-7F4E-B1A3-5D4EE78A45B8}" destId="{8993B4AE-25AA-8A45-AE15-B354B0A2CD91}" srcOrd="1" destOrd="0" presId="urn:microsoft.com/office/officeart/2005/8/layout/list1"/>
    <dgm:cxn modelId="{B432A2B9-7360-0743-9541-D1DA4568E617}" type="presParOf" srcId="{C36B58D8-0DB7-7644-AE61-4692D007EC6E}" destId="{F4801E64-B92E-4A46-A80F-774476F45FF3}" srcOrd="1" destOrd="0" presId="urn:microsoft.com/office/officeart/2005/8/layout/list1"/>
    <dgm:cxn modelId="{9E1CA506-40B0-8F46-AD80-D386738425C7}" type="presParOf" srcId="{C36B58D8-0DB7-7644-AE61-4692D007EC6E}" destId="{461C7C9C-DE9D-E447-9617-5C5B973819DB}" srcOrd="2" destOrd="0" presId="urn:microsoft.com/office/officeart/2005/8/layout/list1"/>
    <dgm:cxn modelId="{F3D0EBF8-8CA1-2144-95A5-882293D80F6E}" type="presParOf" srcId="{C36B58D8-0DB7-7644-AE61-4692D007EC6E}" destId="{CCFB0DD8-374D-DE46-9E12-107147A0910F}" srcOrd="3" destOrd="0" presId="urn:microsoft.com/office/officeart/2005/8/layout/list1"/>
    <dgm:cxn modelId="{DA028E88-B271-2148-A1EE-88807A5542D1}" type="presParOf" srcId="{C36B58D8-0DB7-7644-AE61-4692D007EC6E}" destId="{D678EB6A-59FF-F54E-9F4E-166137C48CA0}" srcOrd="4" destOrd="0" presId="urn:microsoft.com/office/officeart/2005/8/layout/list1"/>
    <dgm:cxn modelId="{75359FCB-BCC4-BC42-8075-E378DE68826F}" type="presParOf" srcId="{D678EB6A-59FF-F54E-9F4E-166137C48CA0}" destId="{1DCE8FA0-DF9B-724E-BF9E-3C64F6773DF0}" srcOrd="0" destOrd="0" presId="urn:microsoft.com/office/officeart/2005/8/layout/list1"/>
    <dgm:cxn modelId="{91184EBE-29BE-464B-93B8-07590B9D7738}" type="presParOf" srcId="{D678EB6A-59FF-F54E-9F4E-166137C48CA0}" destId="{0EA8738D-62CD-BB4B-96B1-F08765594E1A}" srcOrd="1" destOrd="0" presId="urn:microsoft.com/office/officeart/2005/8/layout/list1"/>
    <dgm:cxn modelId="{F09E91B6-CE67-F940-AE5D-1AE451C672AA}" type="presParOf" srcId="{C36B58D8-0DB7-7644-AE61-4692D007EC6E}" destId="{CE3FF534-32A3-E841-9906-F2AD3542F234}" srcOrd="5" destOrd="0" presId="urn:microsoft.com/office/officeart/2005/8/layout/list1"/>
    <dgm:cxn modelId="{90267A4F-1C2F-BD47-A027-DB3AEB6A0C59}" type="presParOf" srcId="{C36B58D8-0DB7-7644-AE61-4692D007EC6E}" destId="{985DAC25-B736-704F-BD98-EF6DCD23D5A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BA52D-D694-1B40-9F00-D9BD8652F7BF}">
      <dsp:nvSpPr>
        <dsp:cNvPr id="0" name=""/>
        <dsp:cNvSpPr/>
      </dsp:nvSpPr>
      <dsp:spPr>
        <a:xfrm>
          <a:off x="0" y="437993"/>
          <a:ext cx="6263640" cy="14718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Isolated premature ventricular contractions (PVC’s)</a:t>
          </a:r>
        </a:p>
      </dsp:txBody>
      <dsp:txXfrm>
        <a:off x="71850" y="509843"/>
        <a:ext cx="6119940" cy="1328160"/>
      </dsp:txXfrm>
    </dsp:sp>
    <dsp:sp modelId="{B92BFB39-4E20-AD40-BA03-C5BBB4F3C14E}">
      <dsp:nvSpPr>
        <dsp:cNvPr id="0" name=""/>
        <dsp:cNvSpPr/>
      </dsp:nvSpPr>
      <dsp:spPr>
        <a:xfrm>
          <a:off x="0" y="2016413"/>
          <a:ext cx="6263640" cy="14718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Ventricular tachycardia </a:t>
          </a:r>
        </a:p>
      </dsp:txBody>
      <dsp:txXfrm>
        <a:off x="71850" y="2088263"/>
        <a:ext cx="6119940" cy="1328160"/>
      </dsp:txXfrm>
    </dsp:sp>
    <dsp:sp modelId="{88CE93F4-9AC1-3445-A89F-92AA256284E4}">
      <dsp:nvSpPr>
        <dsp:cNvPr id="0" name=""/>
        <dsp:cNvSpPr/>
      </dsp:nvSpPr>
      <dsp:spPr>
        <a:xfrm>
          <a:off x="0" y="3594834"/>
          <a:ext cx="6263640" cy="14718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PVC induced ventricular fibrillation</a:t>
          </a:r>
        </a:p>
      </dsp:txBody>
      <dsp:txXfrm>
        <a:off x="71850" y="3666684"/>
        <a:ext cx="6119940" cy="1328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82440-7D41-CC48-A2A6-1C3CC029A389}">
      <dsp:nvSpPr>
        <dsp:cNvPr id="0" name=""/>
        <dsp:cNvSpPr/>
      </dsp:nvSpPr>
      <dsp:spPr>
        <a:xfrm>
          <a:off x="0" y="20448"/>
          <a:ext cx="6263640" cy="10328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Rare</a:t>
          </a:r>
        </a:p>
      </dsp:txBody>
      <dsp:txXfrm>
        <a:off x="50420" y="70868"/>
        <a:ext cx="6162800" cy="932014"/>
      </dsp:txXfrm>
    </dsp:sp>
    <dsp:sp modelId="{14796ED9-801D-B744-B150-222D1FD4AFDA}">
      <dsp:nvSpPr>
        <dsp:cNvPr id="0" name=""/>
        <dsp:cNvSpPr/>
      </dsp:nvSpPr>
      <dsp:spPr>
        <a:xfrm>
          <a:off x="0" y="1128182"/>
          <a:ext cx="6263640" cy="1032854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Primary arrhythmia syndromes</a:t>
          </a:r>
        </a:p>
      </dsp:txBody>
      <dsp:txXfrm>
        <a:off x="50420" y="1178602"/>
        <a:ext cx="6162800" cy="932014"/>
      </dsp:txXfrm>
    </dsp:sp>
    <dsp:sp modelId="{E8218985-44BD-F54B-BB22-5FB7EDA98F9D}">
      <dsp:nvSpPr>
        <dsp:cNvPr id="0" name=""/>
        <dsp:cNvSpPr/>
      </dsp:nvSpPr>
      <dsp:spPr>
        <a:xfrm>
          <a:off x="0" y="2235916"/>
          <a:ext cx="6263640" cy="1032854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Leading cause of sudden cardiac death in patients &lt;30 yrs old</a:t>
          </a:r>
        </a:p>
      </dsp:txBody>
      <dsp:txXfrm>
        <a:off x="50420" y="2286336"/>
        <a:ext cx="6162800" cy="932014"/>
      </dsp:txXfrm>
    </dsp:sp>
    <dsp:sp modelId="{75A89FBA-211C-1A4C-B124-0A3F9A5C23D0}">
      <dsp:nvSpPr>
        <dsp:cNvPr id="0" name=""/>
        <dsp:cNvSpPr/>
      </dsp:nvSpPr>
      <dsp:spPr>
        <a:xfrm>
          <a:off x="0" y="3343651"/>
          <a:ext cx="6263640" cy="1032854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Majority have no symptoms prior to a significant arrhythmic event</a:t>
          </a:r>
        </a:p>
      </dsp:txBody>
      <dsp:txXfrm>
        <a:off x="50420" y="3394071"/>
        <a:ext cx="6162800" cy="932014"/>
      </dsp:txXfrm>
    </dsp:sp>
    <dsp:sp modelId="{670BE9C8-1675-BC45-AABC-07A932BFCC34}">
      <dsp:nvSpPr>
        <dsp:cNvPr id="0" name=""/>
        <dsp:cNvSpPr/>
      </dsp:nvSpPr>
      <dsp:spPr>
        <a:xfrm>
          <a:off x="0" y="4451385"/>
          <a:ext cx="6263640" cy="10328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Genetic basis is complex</a:t>
          </a:r>
        </a:p>
      </dsp:txBody>
      <dsp:txXfrm>
        <a:off x="50420" y="4501805"/>
        <a:ext cx="6162800" cy="93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FFE5C-9944-DD49-AD5D-A0E50D5E39D9}">
      <dsp:nvSpPr>
        <dsp:cNvPr id="0" name=""/>
        <dsp:cNvSpPr/>
      </dsp:nvSpPr>
      <dsp:spPr>
        <a:xfrm>
          <a:off x="0" y="808006"/>
          <a:ext cx="6263640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Long QT syndrome</a:t>
          </a:r>
        </a:p>
      </dsp:txBody>
      <dsp:txXfrm>
        <a:off x="24588" y="832594"/>
        <a:ext cx="6214464" cy="454509"/>
      </dsp:txXfrm>
    </dsp:sp>
    <dsp:sp modelId="{CE166095-E1E0-014B-86E7-A707A684CEE9}">
      <dsp:nvSpPr>
        <dsp:cNvPr id="0" name=""/>
        <dsp:cNvSpPr/>
      </dsp:nvSpPr>
      <dsp:spPr>
        <a:xfrm>
          <a:off x="0" y="1372171"/>
          <a:ext cx="6263640" cy="503685"/>
        </a:xfrm>
        <a:prstGeom prst="round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Brugada Syndrome</a:t>
          </a:r>
        </a:p>
      </dsp:txBody>
      <dsp:txXfrm>
        <a:off x="24588" y="1396759"/>
        <a:ext cx="6214464" cy="454509"/>
      </dsp:txXfrm>
    </dsp:sp>
    <dsp:sp modelId="{C55147A0-9599-EE43-9383-29FCDE461104}">
      <dsp:nvSpPr>
        <dsp:cNvPr id="0" name=""/>
        <dsp:cNvSpPr/>
      </dsp:nvSpPr>
      <dsp:spPr>
        <a:xfrm>
          <a:off x="0" y="1936336"/>
          <a:ext cx="6263640" cy="50368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Short QT syndrome</a:t>
          </a:r>
        </a:p>
      </dsp:txBody>
      <dsp:txXfrm>
        <a:off x="24588" y="1960924"/>
        <a:ext cx="6214464" cy="454509"/>
      </dsp:txXfrm>
    </dsp:sp>
    <dsp:sp modelId="{D1B2AEA2-D50F-F54C-A7A6-12CAF4047154}">
      <dsp:nvSpPr>
        <dsp:cNvPr id="0" name=""/>
        <dsp:cNvSpPr/>
      </dsp:nvSpPr>
      <dsp:spPr>
        <a:xfrm>
          <a:off x="0" y="2500501"/>
          <a:ext cx="6263640" cy="50368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Idiopathic VF</a:t>
          </a:r>
        </a:p>
      </dsp:txBody>
      <dsp:txXfrm>
        <a:off x="24588" y="2525089"/>
        <a:ext cx="6214464" cy="454509"/>
      </dsp:txXfrm>
    </dsp:sp>
    <dsp:sp modelId="{55CC2B8A-8F9B-9B41-8823-2C1A2CA2CB48}">
      <dsp:nvSpPr>
        <dsp:cNvPr id="0" name=""/>
        <dsp:cNvSpPr/>
      </dsp:nvSpPr>
      <dsp:spPr>
        <a:xfrm>
          <a:off x="0" y="3064666"/>
          <a:ext cx="6263640" cy="50368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Catecholaminergic Polymorphic Ventricular Tachycardia</a:t>
          </a:r>
        </a:p>
      </dsp:txBody>
      <dsp:txXfrm>
        <a:off x="24588" y="3089254"/>
        <a:ext cx="6214464" cy="454509"/>
      </dsp:txXfrm>
    </dsp:sp>
    <dsp:sp modelId="{043FCA5F-EBC0-7E4D-86EC-C442871CCF82}">
      <dsp:nvSpPr>
        <dsp:cNvPr id="0" name=""/>
        <dsp:cNvSpPr/>
      </dsp:nvSpPr>
      <dsp:spPr>
        <a:xfrm>
          <a:off x="0" y="3628831"/>
          <a:ext cx="6263640" cy="503685"/>
        </a:xfrm>
        <a:prstGeom prst="round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PRKAG2 syndrome</a:t>
          </a:r>
        </a:p>
      </dsp:txBody>
      <dsp:txXfrm>
        <a:off x="24588" y="3653419"/>
        <a:ext cx="6214464" cy="454509"/>
      </dsp:txXfrm>
    </dsp:sp>
    <dsp:sp modelId="{6B892BD1-8078-CF47-8792-CD1230634202}">
      <dsp:nvSpPr>
        <dsp:cNvPr id="0" name=""/>
        <dsp:cNvSpPr/>
      </dsp:nvSpPr>
      <dsp:spPr>
        <a:xfrm>
          <a:off x="0" y="4192996"/>
          <a:ext cx="6263640" cy="50368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Arrhythmogenic Cardiomyopathy</a:t>
          </a:r>
        </a:p>
      </dsp:txBody>
      <dsp:txXfrm>
        <a:off x="24588" y="4217584"/>
        <a:ext cx="6214464" cy="4545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0EDF6B-BB98-DE45-B049-578EA3625C17}">
      <dsp:nvSpPr>
        <dsp:cNvPr id="0" name=""/>
        <dsp:cNvSpPr/>
      </dsp:nvSpPr>
      <dsp:spPr>
        <a:xfrm>
          <a:off x="0" y="427104"/>
          <a:ext cx="626364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3041B6-EAF0-4848-9929-2C4E18177DAF}">
      <dsp:nvSpPr>
        <dsp:cNvPr id="0" name=""/>
        <dsp:cNvSpPr/>
      </dsp:nvSpPr>
      <dsp:spPr>
        <a:xfrm>
          <a:off x="313182" y="72864"/>
          <a:ext cx="4384548" cy="7084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History – key features</a:t>
          </a:r>
        </a:p>
      </dsp:txBody>
      <dsp:txXfrm>
        <a:off x="347767" y="107449"/>
        <a:ext cx="4315378" cy="639310"/>
      </dsp:txXfrm>
    </dsp:sp>
    <dsp:sp modelId="{CBC5AAA8-7F4F-4549-B5E4-E2ADAC0537D5}">
      <dsp:nvSpPr>
        <dsp:cNvPr id="0" name=""/>
        <dsp:cNvSpPr/>
      </dsp:nvSpPr>
      <dsp:spPr>
        <a:xfrm>
          <a:off x="0" y="1515744"/>
          <a:ext cx="626364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C1E11E-F2E9-E747-9AB2-6465499C70D9}">
      <dsp:nvSpPr>
        <dsp:cNvPr id="0" name=""/>
        <dsp:cNvSpPr/>
      </dsp:nvSpPr>
      <dsp:spPr>
        <a:xfrm>
          <a:off x="313182" y="1161504"/>
          <a:ext cx="4384548" cy="70848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Family History</a:t>
          </a:r>
        </a:p>
      </dsp:txBody>
      <dsp:txXfrm>
        <a:off x="347767" y="1196089"/>
        <a:ext cx="4315378" cy="639310"/>
      </dsp:txXfrm>
    </dsp:sp>
    <dsp:sp modelId="{570A4001-1F52-1A44-BF55-2BFE05893D15}">
      <dsp:nvSpPr>
        <dsp:cNvPr id="0" name=""/>
        <dsp:cNvSpPr/>
      </dsp:nvSpPr>
      <dsp:spPr>
        <a:xfrm>
          <a:off x="0" y="2604383"/>
          <a:ext cx="626364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18B41-333D-6E47-971D-31B455E923F7}">
      <dsp:nvSpPr>
        <dsp:cNvPr id="0" name=""/>
        <dsp:cNvSpPr/>
      </dsp:nvSpPr>
      <dsp:spPr>
        <a:xfrm>
          <a:off x="313182" y="2250143"/>
          <a:ext cx="4384548" cy="70848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Obtain all relevant information</a:t>
          </a:r>
        </a:p>
      </dsp:txBody>
      <dsp:txXfrm>
        <a:off x="347767" y="2284728"/>
        <a:ext cx="4315378" cy="639310"/>
      </dsp:txXfrm>
    </dsp:sp>
    <dsp:sp modelId="{BF014AFF-F260-134E-BE06-CF2B0713307A}">
      <dsp:nvSpPr>
        <dsp:cNvPr id="0" name=""/>
        <dsp:cNvSpPr/>
      </dsp:nvSpPr>
      <dsp:spPr>
        <a:xfrm>
          <a:off x="0" y="3693023"/>
          <a:ext cx="6263640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499872" rIns="4861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ECG / Echocardiogram / MRI / Provocation testing…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Genetic Testing</a:t>
          </a:r>
        </a:p>
      </dsp:txBody>
      <dsp:txXfrm>
        <a:off x="0" y="3693023"/>
        <a:ext cx="6263640" cy="1738800"/>
      </dsp:txXfrm>
    </dsp:sp>
    <dsp:sp modelId="{1FE6C1EA-16E8-F649-BEAF-0F27397ADC7E}">
      <dsp:nvSpPr>
        <dsp:cNvPr id="0" name=""/>
        <dsp:cNvSpPr/>
      </dsp:nvSpPr>
      <dsp:spPr>
        <a:xfrm>
          <a:off x="313182" y="3338783"/>
          <a:ext cx="4384548" cy="7084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Testing </a:t>
          </a:r>
        </a:p>
      </dsp:txBody>
      <dsp:txXfrm>
        <a:off x="347767" y="3373368"/>
        <a:ext cx="4315378" cy="639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C7C9C-DE9D-E447-9617-5C5B973819DB}">
      <dsp:nvSpPr>
        <dsp:cNvPr id="0" name=""/>
        <dsp:cNvSpPr/>
      </dsp:nvSpPr>
      <dsp:spPr>
        <a:xfrm>
          <a:off x="0" y="404356"/>
          <a:ext cx="6263640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562356" rIns="486128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Awareness – patient / family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Medication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Lifestyle modification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Medication awareness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Defibrillator implantation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Ablation </a:t>
          </a:r>
        </a:p>
      </dsp:txBody>
      <dsp:txXfrm>
        <a:off x="0" y="404356"/>
        <a:ext cx="6263640" cy="3402000"/>
      </dsp:txXfrm>
    </dsp:sp>
    <dsp:sp modelId="{8993B4AE-25AA-8A45-AE15-B354B0A2CD91}">
      <dsp:nvSpPr>
        <dsp:cNvPr id="0" name=""/>
        <dsp:cNvSpPr/>
      </dsp:nvSpPr>
      <dsp:spPr>
        <a:xfrm>
          <a:off x="313182" y="5836"/>
          <a:ext cx="4384548" cy="797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Protect the patient</a:t>
          </a:r>
        </a:p>
      </dsp:txBody>
      <dsp:txXfrm>
        <a:off x="352090" y="44744"/>
        <a:ext cx="4306732" cy="719224"/>
      </dsp:txXfrm>
    </dsp:sp>
    <dsp:sp modelId="{985DAC25-B736-704F-BD98-EF6DCD23D5AD}">
      <dsp:nvSpPr>
        <dsp:cNvPr id="0" name=""/>
        <dsp:cNvSpPr/>
      </dsp:nvSpPr>
      <dsp:spPr>
        <a:xfrm>
          <a:off x="0" y="4350676"/>
          <a:ext cx="626364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562356" rIns="486128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Cascade Screening</a:t>
          </a:r>
        </a:p>
      </dsp:txBody>
      <dsp:txXfrm>
        <a:off x="0" y="4350676"/>
        <a:ext cx="6263640" cy="1148175"/>
      </dsp:txXfrm>
    </dsp:sp>
    <dsp:sp modelId="{0EA8738D-62CD-BB4B-96B1-F08765594E1A}">
      <dsp:nvSpPr>
        <dsp:cNvPr id="0" name=""/>
        <dsp:cNvSpPr/>
      </dsp:nvSpPr>
      <dsp:spPr>
        <a:xfrm>
          <a:off x="313182" y="3952156"/>
          <a:ext cx="4384548" cy="7970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Protect the family</a:t>
          </a:r>
        </a:p>
      </dsp:txBody>
      <dsp:txXfrm>
        <a:off x="352090" y="3991064"/>
        <a:ext cx="4306732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0653-D5D7-184A-B10A-F4CDB8CE1092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F3300-1973-B842-BB16-B2F288EAF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07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F3300-1973-B842-BB16-B2F288EAFF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7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F3300-1973-B842-BB16-B2F288EAFF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82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F3300-1973-B842-BB16-B2F288EAFF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84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F3300-1973-B842-BB16-B2F288EAFF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75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4F3300-1973-B842-BB16-B2F288EAFF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636AD-ECDA-5944-8700-C7ACADF3A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860DF-C61C-514B-BBBF-DF7A062A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F7994-5D7C-644B-8FE6-1D1E403B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E0B02-DF70-6B46-9202-D53237AB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C0BA7-07DA-AB4C-BDB6-4FB97544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4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D057A-AC9E-244E-9922-FC258690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53435-F7BD-504D-9594-89D19C8D2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114C2-32BE-784F-AA74-BCCB0579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454D1-99E7-0F4D-9D8A-5E142B14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3A0CB-D026-354A-9EC3-069247375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7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55AADF-6DD5-FA48-8766-7FDADB1CA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48705F-E82D-BE4E-8CFA-52FA3C347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56F1-0ED9-2849-B6A3-D95867681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8AE3A-E60B-784B-B60D-23F9F8119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A2CAC-D8CE-3E40-BEE4-C49050C07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2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00A69-2A80-FE4F-9F7C-DE728596D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0467F-5DE3-8E4D-8600-E52A1028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ED6D-3013-D046-88A9-59DE82708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0ECBC-D3F8-0C43-B75F-82AAD5593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C63D1-D48F-1044-A148-901E9903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1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4D1EE-CFAF-414B-9790-A162121A6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F8B7B-6450-E34F-A9CD-F238CA48D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AB638-921F-CC46-BE7A-6F8CAB602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3EE9A-AC26-0346-9C94-3FFD08307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4C35D-B145-D24F-BDB5-9B1230CF1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3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C2EA-E3BB-9A47-A9FD-812D3B04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A93C5-D87C-A643-9032-BE09EDC4D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776547-F84F-D04A-A19D-85C1B76C9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6049-5579-9944-A1C5-6CC5B28D5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47578-DFD5-C844-93CE-A86FD9CD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B6C3E-322B-4B4C-A02D-F95B1AB9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8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3FEF-E16C-CF43-A637-ED8F8A90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D0614-CDDD-4249-9931-69F0E12F6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FABE3-77C1-4E4C-9504-5FE502CB0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0F261-DD61-9B40-92E0-84FC493FEF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278B9-F3BF-674B-B928-28C1320ECA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7B363E-E8DA-7C46-A842-51A2C499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67328C-A097-8D47-9442-05BDBCC8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5ABC0-745C-E142-9655-E95A2461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2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42706-05E6-894D-95F6-3F641C9B7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179FB2-890F-2342-9D04-D167BBCD7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8F920-44EA-944B-AF47-5C358D5A2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3D64B-8FAE-154B-919A-AF0857B8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42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61685-9A44-2D46-9DAF-90D9F126C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D35BE-670C-1742-806C-7D7B69B28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52D1B-9166-8B48-9C9D-B7DF945C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8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6D299-A55F-C047-B130-08D4A24B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69CB1-486C-D445-9AD0-4E2D5E2A3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FA5D3-081F-0549-9D65-290DAF95A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9CD5D-5FD2-B140-9572-618F8BB25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2DAB3-617E-2549-91D4-72940F8D5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7F3AF-BC28-1242-B839-698071F96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45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D6C7C-EE4A-6C4B-A35A-4EC4940D9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72431-3F30-A54B-8A96-9FA633609B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46B30-96F2-4746-A21A-CE411C303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BA07D-40F6-554A-B4EE-C2AF13AA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F2F0C-0C6E-2247-8169-380C6FFD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0D419-67D9-9246-8B01-6046CD3B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1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CA93E6-F7B7-1148-849B-AB4C4588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02A73-329E-C44E-98FA-C61B9C2DD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84D81-272D-A644-A521-08E5409E3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F543-4573-D242-B0AF-AA3FAA5DFCB8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41C5F-B649-3A4F-B3FC-90A4DB276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24AB4-0932-C945-B163-96E830E514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7061B-962B-BD4A-B9C8-313B289C1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9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ECACB72-3535-4C1F-B618-F4CBD214F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0907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BC8A3C-D930-1443-8367-C13EC1E5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54" y="581891"/>
            <a:ext cx="3771009" cy="374072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Ventricular Arrhythmia</a:t>
            </a:r>
          </a:p>
        </p:txBody>
      </p:sp>
      <p:pic>
        <p:nvPicPr>
          <p:cNvPr id="6" name="Graphic 5" descr="Heartbeat">
            <a:extLst>
              <a:ext uri="{FF2B5EF4-FFF2-40B4-BE49-F238E27FC236}">
                <a16:creationId xmlns:a16="http://schemas.microsoft.com/office/drawing/2014/main" id="{033B0514-5C23-AF7F-D0AF-2E8420B7C7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1829" y="581891"/>
            <a:ext cx="5564058" cy="556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92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61378-FD22-924B-A51A-EB505DDB3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things are equal…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3196F89-C065-714D-B57C-6FF57CBF5D32}"/>
              </a:ext>
            </a:extLst>
          </p:cNvPr>
          <p:cNvSpPr/>
          <p:nvPr/>
        </p:nvSpPr>
        <p:spPr>
          <a:xfrm>
            <a:off x="342899" y="2255336"/>
            <a:ext cx="5000625" cy="258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E90F56-1986-BE43-B07A-B76B61057DA3}"/>
              </a:ext>
            </a:extLst>
          </p:cNvPr>
          <p:cNvSpPr txBox="1"/>
          <p:nvPr/>
        </p:nvSpPr>
        <p:spPr>
          <a:xfrm>
            <a:off x="1028698" y="2978164"/>
            <a:ext cx="362902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Ventricular arrhythmia with structural abnormality</a:t>
            </a:r>
          </a:p>
          <a:p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41A00A-B843-7D45-802C-9628A9555D5A}"/>
              </a:ext>
            </a:extLst>
          </p:cNvPr>
          <p:cNvSpPr/>
          <p:nvPr/>
        </p:nvSpPr>
        <p:spPr>
          <a:xfrm>
            <a:off x="6848475" y="2237178"/>
            <a:ext cx="5000625" cy="258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E638C2-1D05-FB41-ABEB-EB60376C6285}"/>
              </a:ext>
            </a:extLst>
          </p:cNvPr>
          <p:cNvSpPr txBox="1"/>
          <p:nvPr/>
        </p:nvSpPr>
        <p:spPr>
          <a:xfrm>
            <a:off x="7534276" y="2978164"/>
            <a:ext cx="36290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Idiopathic ventricular arrhythmia</a:t>
            </a:r>
          </a:p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725D38-67BF-974D-8EA3-70C8D4A9AC72}"/>
              </a:ext>
            </a:extLst>
          </p:cNvPr>
          <p:cNvSpPr/>
          <p:nvPr/>
        </p:nvSpPr>
        <p:spPr>
          <a:xfrm>
            <a:off x="3595687" y="3809161"/>
            <a:ext cx="5000625" cy="258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E1B545-7158-0D4A-BE9F-E3EE477E6746}"/>
              </a:ext>
            </a:extLst>
          </p:cNvPr>
          <p:cNvSpPr txBox="1"/>
          <p:nvPr/>
        </p:nvSpPr>
        <p:spPr>
          <a:xfrm>
            <a:off x="4281486" y="4640157"/>
            <a:ext cx="36290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Inherited arrhythmia syndromes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90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C1BFEB-0F10-1B49-97AD-0A17A8FBB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Idiopathic Ventricular Arrhythmia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58C9B45-FBBB-8F4C-E1E9-F41705502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669799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9204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65CFDF-5998-4B4F-95EB-48F27311B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Inherited Arrhythmia Syndromes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703FC7-6484-8D25-8EDC-B8AC08940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12491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284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91EB2E-FFE7-6241-AE36-037BA0D7B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Inherited Arrhythmia Syndromes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EE9523-C8F6-A3DD-AAA1-12C815107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26034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264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D00DF-5BED-BA4D-9ED4-E0DFE66C7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Approach to diagnosis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51178F-99C1-A195-0E35-A364FC9489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28671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452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F12B9-4248-484D-9F9C-57ADEB736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5100">
                <a:solidFill>
                  <a:schemeClr val="bg1"/>
                </a:solidFill>
              </a:rPr>
              <a:t>Management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9A206E-BAF0-A426-CBD7-60D1C635C8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279199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519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Yellow question mark">
            <a:extLst>
              <a:ext uri="{FF2B5EF4-FFF2-40B4-BE49-F238E27FC236}">
                <a16:creationId xmlns:a16="http://schemas.microsoft.com/office/drawing/2014/main" id="{8A861ED0-9E27-FD9A-ABAE-3D7AD52F4B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b="625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DA7012-5C5F-7B47-A16B-EBBF2983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78418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2251</TotalTime>
  <Words>142</Words>
  <Application>Microsoft Office PowerPoint</Application>
  <PresentationFormat>Widescreen</PresentationFormat>
  <Paragraphs>46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Ventricular Arrhythmia</vt:lpstr>
      <vt:lpstr>Not all things are equal…</vt:lpstr>
      <vt:lpstr>Idiopathic Ventricular Arrhythmia</vt:lpstr>
      <vt:lpstr>Inherited Arrhythmia Syndromes</vt:lpstr>
      <vt:lpstr>Inherited Arrhythmia Syndromes</vt:lpstr>
      <vt:lpstr>Approach to diagnosis</vt:lpstr>
      <vt:lpstr>Management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Ventricular Arrhythmia</dc:title>
  <dc:creator>Simon Hansom</dc:creator>
  <cp:lastModifiedBy>Simon HANSOM</cp:lastModifiedBy>
  <cp:revision>11</cp:revision>
  <dcterms:created xsi:type="dcterms:W3CDTF">2022-03-27T01:34:17Z</dcterms:created>
  <dcterms:modified xsi:type="dcterms:W3CDTF">2022-03-28T18:49:54Z</dcterms:modified>
</cp:coreProperties>
</file>